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36D699D-AD8C-4107-8576-5DD118360719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DF582590-8E61-4185-A7EF-079DFD8DFE1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Cara </a:t>
            </a:r>
            <a:r>
              <a:rPr lang="en-US" sz="3600" dirty="0" err="1" smtClean="0"/>
              <a:t>Praktis</a:t>
            </a:r>
            <a:r>
              <a:rPr lang="en-US" sz="3600" dirty="0" smtClean="0"/>
              <a:t> </a:t>
            </a:r>
            <a:r>
              <a:rPr lang="en-US" sz="3600" dirty="0" err="1" smtClean="0"/>
              <a:t>Sajikan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FOTO JURNALISTIK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7924800" cy="1752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Foto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Jurnalistik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: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Foto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memiliki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muatan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informasi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kabar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peristiwa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dobe Caslon Pro Bold" pitchFamily="18" charset="0"/>
              </a:rPr>
              <a:t>pengetahuan</a:t>
            </a:r>
            <a:r>
              <a:rPr lang="en-US" sz="2400" dirty="0" smtClean="0">
                <a:solidFill>
                  <a:schemeClr val="tx1"/>
                </a:solidFill>
                <a:latin typeface="Adobe Caslon Pro Bold" pitchFamily="18" charset="0"/>
              </a:rPr>
              <a:t>) </a:t>
            </a:r>
          </a:p>
          <a:p>
            <a:pPr algn="just"/>
            <a:endParaRPr lang="en-US" sz="2400" dirty="0">
              <a:latin typeface="Adobe Caslon Pro Bold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1" y="3429000"/>
            <a:ext cx="647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Memiliki</a:t>
            </a:r>
            <a:r>
              <a:rPr lang="en-US" dirty="0" smtClean="0"/>
              <a:t> impact : </a:t>
            </a:r>
            <a:r>
              <a:rPr lang="en-US" dirty="0" err="1" smtClean="0"/>
              <a:t>Menjelaskan</a:t>
            </a:r>
            <a:r>
              <a:rPr lang="en-US" dirty="0" smtClean="0"/>
              <a:t>, </a:t>
            </a:r>
            <a:r>
              <a:rPr lang="en-US" dirty="0" err="1" smtClean="0"/>
              <a:t>mengesankan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menggerakkan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1" y="46482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Apa</a:t>
            </a:r>
            <a:r>
              <a:rPr lang="en-US" b="1" dirty="0" smtClean="0"/>
              <a:t> yang </a:t>
            </a:r>
            <a:r>
              <a:rPr lang="en-US" b="1" dirty="0" err="1" smtClean="0"/>
              <a:t>difoto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Foto</a:t>
            </a:r>
            <a:r>
              <a:rPr lang="en-US" b="1" dirty="0" smtClean="0"/>
              <a:t> </a:t>
            </a:r>
            <a:r>
              <a:rPr lang="en-US" b="1" dirty="0" err="1" smtClean="0"/>
              <a:t>Jurnalistik</a:t>
            </a:r>
            <a:r>
              <a:rPr lang="en-US" b="1" dirty="0" smtClean="0"/>
              <a:t> :</a:t>
            </a:r>
          </a:p>
          <a:p>
            <a:pPr algn="just"/>
            <a:r>
              <a:rPr lang="en-US" b="1" i="1" dirty="0" err="1" smtClean="0"/>
              <a:t>Sesuatu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berhubungan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dengan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kehidupan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manusia</a:t>
            </a:r>
            <a:r>
              <a:rPr lang="en-US" b="1" i="1" dirty="0" smtClean="0"/>
              <a:t>. </a:t>
            </a:r>
            <a:r>
              <a:rPr lang="en-US" b="1" i="1" dirty="0" err="1" smtClean="0"/>
              <a:t>Bisa</a:t>
            </a:r>
            <a:r>
              <a:rPr lang="en-US" b="1" i="1" dirty="0" smtClean="0"/>
              <a:t> </a:t>
            </a:r>
            <a:r>
              <a:rPr lang="en-US" b="1" i="1" dirty="0" err="1" smtClean="0"/>
              <a:t>interaksi</a:t>
            </a:r>
            <a:r>
              <a:rPr lang="en-US" b="1" i="1" dirty="0" smtClean="0"/>
              <a:t> </a:t>
            </a:r>
            <a:r>
              <a:rPr lang="en-US" b="1" i="1" dirty="0" err="1" smtClean="0"/>
              <a:t>antar</a:t>
            </a:r>
            <a:r>
              <a:rPr lang="en-US" b="1" i="1" dirty="0" smtClean="0"/>
              <a:t> </a:t>
            </a:r>
            <a:r>
              <a:rPr lang="en-US" b="1" i="1" dirty="0" err="1" smtClean="0"/>
              <a:t>manusia</a:t>
            </a:r>
            <a:r>
              <a:rPr lang="en-US" b="1" i="1" dirty="0" smtClean="0"/>
              <a:t>, </a:t>
            </a:r>
            <a:r>
              <a:rPr lang="en-US" b="1" i="1" dirty="0" err="1" smtClean="0"/>
              <a:t>manusia</a:t>
            </a:r>
            <a:r>
              <a:rPr lang="en-US" b="1" i="1" dirty="0" smtClean="0"/>
              <a:t> </a:t>
            </a:r>
            <a:r>
              <a:rPr lang="en-US" b="1" i="1" dirty="0" err="1" smtClean="0"/>
              <a:t>dengan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benda</a:t>
            </a:r>
            <a:r>
              <a:rPr lang="en-US" b="1" i="1" dirty="0" smtClean="0"/>
              <a:t> </a:t>
            </a:r>
            <a:r>
              <a:rPr lang="en-US" b="1" i="1" dirty="0" err="1" smtClean="0"/>
              <a:t>atau</a:t>
            </a:r>
            <a:r>
              <a:rPr lang="en-US" b="1" i="1" dirty="0" smtClean="0"/>
              <a:t> </a:t>
            </a:r>
            <a:r>
              <a:rPr lang="en-US" b="1" i="1" dirty="0" err="1" smtClean="0"/>
              <a:t>lingkungan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atau</a:t>
            </a:r>
            <a:r>
              <a:rPr lang="en-US" b="1" i="1" dirty="0" smtClean="0"/>
              <a:t> </a:t>
            </a:r>
            <a:r>
              <a:rPr lang="en-US" b="1" i="1" dirty="0" err="1" smtClean="0"/>
              <a:t>benda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berhubungan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dengan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manusia</a:t>
            </a:r>
            <a:r>
              <a:rPr lang="en-US" b="1" i="1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48400" y="1219200"/>
            <a:ext cx="2168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Oleh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 Chandra AN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5157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6" y="304801"/>
            <a:ext cx="4606577" cy="307063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36" y="304800"/>
            <a:ext cx="3605859" cy="541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3505200"/>
            <a:ext cx="4590288" cy="306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4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65889"/>
            <a:ext cx="5829300" cy="3886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254230"/>
            <a:ext cx="3733800" cy="248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82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37" y="304800"/>
            <a:ext cx="4560150" cy="302875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81400"/>
            <a:ext cx="4530321" cy="300894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4801" y="188032"/>
            <a:ext cx="3733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EDITING</a:t>
            </a:r>
          </a:p>
          <a:p>
            <a:pPr lvl="0" algn="just"/>
            <a:endParaRPr lang="en-US" dirty="0">
              <a:solidFill>
                <a:prstClr val="white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/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Penyempurnaan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&amp;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penyesuaian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dilakukan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diluar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teknis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pemotretan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mencapai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hasil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diharapkan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lvl="0" algn="just"/>
            <a:endParaRPr lang="en-US" sz="1600" dirty="0">
              <a:solidFill>
                <a:prstClr val="white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/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Editing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bisa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berupa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perbaikan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maupun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pengurangan</a:t>
            </a:r>
            <a:r>
              <a:rPr lang="en-US" sz="1600" dirty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(frame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berupa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cropping)</a:t>
            </a:r>
          </a:p>
          <a:p>
            <a:pPr lvl="0" algn="just"/>
            <a:endParaRPr lang="en-US" sz="1600" dirty="0">
              <a:solidFill>
                <a:prstClr val="white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/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Dalam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Jurnalistik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proses editing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hanya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sebatas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Brighness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Contras </a:t>
            </a:r>
            <a:r>
              <a:rPr lang="en-US" sz="1600" dirty="0" err="1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sz="1600" dirty="0" smtClean="0">
                <a:solidFill>
                  <a:prstClr val="whit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Cropping.</a:t>
            </a:r>
            <a:endParaRPr lang="en-US" sz="1600" dirty="0">
              <a:solidFill>
                <a:prstClr val="white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0741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27496"/>
            <a:ext cx="3352800" cy="3352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34747" y="1344346"/>
            <a:ext cx="6248400" cy="41693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753254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90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04800"/>
            <a:ext cx="4532860" cy="30480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00122"/>
            <a:ext cx="4543044" cy="2927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316468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HAL YANG HARUS DIKETAHUI 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0110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FPTO DIKLAT\SS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019" y="381000"/>
            <a:ext cx="4572001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66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3505200" cy="52578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060315"/>
            <a:ext cx="3505200" cy="5257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350515"/>
            <a:ext cx="846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DISTORSI ATAU PENYIMPANGAN BENTUK GAMBAR KAREMA EFEK LENSA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4863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95400"/>
            <a:ext cx="7909560" cy="4703923"/>
          </a:xfrm>
        </p:spPr>
      </p:pic>
    </p:spTree>
    <p:extLst>
      <p:ext uri="{BB962C8B-B14F-4D97-AF65-F5344CB8AC3E}">
        <p14:creationId xmlns:p14="http://schemas.microsoft.com/office/powerpoint/2010/main" val="4201338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7631207" cy="3810000"/>
          </a:xfrm>
        </p:spPr>
      </p:pic>
    </p:spTree>
    <p:extLst>
      <p:ext uri="{BB962C8B-B14F-4D97-AF65-F5344CB8AC3E}">
        <p14:creationId xmlns:p14="http://schemas.microsoft.com/office/powerpoint/2010/main" val="116169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" y="304800"/>
            <a:ext cx="7620000" cy="42373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4759017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Selamat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Menerapkan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</a:t>
            </a:r>
            <a:r>
              <a:rPr lang="en-US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ateri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Saya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Sampaikan</a:t>
            </a:r>
            <a:endParaRPr lang="en-US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2021" y="5220682"/>
            <a:ext cx="5636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Bila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Masih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Membutuhkan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Arahan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silahkan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hubungi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</a:t>
            </a:r>
          </a:p>
          <a:p>
            <a:pPr algn="ctr"/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081 390 96 4545 (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Whatsapp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 Telephone)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3147" y="6031468"/>
            <a:ext cx="4433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Sekian</a:t>
            </a:r>
            <a:r>
              <a:rPr lang="en-US" dirty="0" smtClean="0"/>
              <a:t> </a:t>
            </a:r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r>
              <a:rPr lang="en-US" dirty="0" smtClean="0"/>
              <a:t>, </a:t>
            </a:r>
            <a:r>
              <a:rPr lang="en-US" dirty="0" err="1" smtClean="0"/>
              <a:t>Semoga</a:t>
            </a:r>
            <a:r>
              <a:rPr lang="en-US" dirty="0" smtClean="0"/>
              <a:t> </a:t>
            </a:r>
            <a:r>
              <a:rPr lang="en-US" dirty="0" err="1" smtClean="0"/>
              <a:t>Bermanfaat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0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600200"/>
            <a:ext cx="7772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Baru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aktual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menarik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perhatian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pembaca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Unsur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baru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bisa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juga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dari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aspek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penyajian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Meski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momennya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berbeda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bila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sajiannya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sama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akan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tidak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menarik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dianggap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basi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PENTING 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Konten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penting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diketahui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karena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berhubungan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dengan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kehidupan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manusia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Terkait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cakupan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lokal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regional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maupun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internasional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juga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menjadi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pertimbangan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MENARIK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 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Biasanya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unsur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drama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atau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dramatisasi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akan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menarik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perhatian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RELEVAN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 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Kebanyakan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orakng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tertarik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pada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hal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relevan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bagi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kehidupannya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457200"/>
          </a:xfrm>
        </p:spPr>
        <p:txBody>
          <a:bodyPr/>
          <a:lstStyle/>
          <a:p>
            <a:r>
              <a:rPr lang="en-US" sz="3600" dirty="0" err="1" smtClean="0"/>
              <a:t>Unsur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Foto</a:t>
            </a:r>
            <a:r>
              <a:rPr lang="en-US" sz="3600" dirty="0" smtClean="0"/>
              <a:t> </a:t>
            </a:r>
            <a:r>
              <a:rPr lang="en-US" sz="3600" dirty="0" err="1" smtClean="0"/>
              <a:t>Jurnalistik</a:t>
            </a:r>
            <a:r>
              <a:rPr lang="en-US" sz="3600" dirty="0" smtClean="0"/>
              <a:t> 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42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BIO DATA PEMATERI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914400"/>
            <a:ext cx="6681637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Chandra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Adhie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Nugroho</a:t>
            </a:r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Lahir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di Semarang, 22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Oktober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1972</a:t>
            </a:r>
          </a:p>
          <a:p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Pendidikan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Jurnalistik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SEKOLAH TINGGI ILMU KOMUNIKASI (STIK)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Jl.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Candi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Tembaga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Tengah I No 825 Pasadena Semarang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081 390 96 4545</a:t>
            </a:r>
          </a:p>
          <a:p>
            <a:endParaRPr lang="en-US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Pendidikan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Non Formal :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WORKSHOP BITSUS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Departemen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Penerangan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RI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Jateng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(1996)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JURNALISTIK FOTO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Departemen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Penerangan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RI (1997)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Terbaik</a:t>
            </a:r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16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JURNALIS BELA NEGARA</a:t>
            </a:r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Pengalaman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Kewartawanan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Redaktur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Bitsus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‘DESA KITA’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Direktorat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PMD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Jateng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1994 – 1998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Wartawan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Harian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Sore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Wawasan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1998 – 2001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Koresponden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Harian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NOVAS &amp;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Suara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Timor-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Timur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Tugas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Khusus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Wartawan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Harian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KOMPAS 2001 – 2002</a:t>
            </a: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Wartawan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SKH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Kedaulatan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Rakyat 2002 -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sekarang</a:t>
            </a:r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Lain-lain :</a:t>
            </a:r>
          </a:p>
          <a:p>
            <a:pPr marL="285750" indent="-285750">
              <a:buFontTx/>
              <a:buChar char="-"/>
            </a:pP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Pengajar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Jurnalistik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di LPW PWI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Jawa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Tengah</a:t>
            </a:r>
          </a:p>
          <a:p>
            <a:pPr marL="285750" indent="-285750">
              <a:buFontTx/>
              <a:buChar char="-"/>
            </a:pP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Pernah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Dosen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D3 PR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Undip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FT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Arsitektur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Unika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Soegijapranata</a:t>
            </a:r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Tx/>
              <a:buChar char="-"/>
            </a:pP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Juri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Lomba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</a:t>
            </a:r>
            <a:r>
              <a:rPr 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Jurnalistik</a:t>
            </a:r>
            <a:endParaRPr lang="en-US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329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28800"/>
            <a:ext cx="4323398" cy="2590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76200"/>
            <a:ext cx="7543800" cy="914400"/>
          </a:xfrm>
        </p:spPr>
        <p:txBody>
          <a:bodyPr/>
          <a:lstStyle/>
          <a:p>
            <a:r>
              <a:rPr lang="en-US" sz="3600" dirty="0" smtClean="0"/>
              <a:t>Cara </a:t>
            </a:r>
            <a:r>
              <a:rPr lang="en-US" sz="3600" dirty="0" err="1" smtClean="0"/>
              <a:t>Penyajian</a:t>
            </a:r>
            <a:r>
              <a:rPr lang="en-US" sz="3600" dirty="0" smtClean="0"/>
              <a:t> :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85799" y="1295400"/>
            <a:ext cx="4396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KONOTATIF :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simbolik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95009"/>
            <a:ext cx="2853733" cy="38245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40384"/>
            <a:ext cx="3246120" cy="21880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559797"/>
            <a:ext cx="3276600" cy="216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65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199" y="457200"/>
            <a:ext cx="489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DENOTATIF : </a:t>
            </a:r>
            <a:r>
              <a:rPr lang="en-US" dirty="0" err="1" smtClean="0"/>
              <a:t>Pesan</a:t>
            </a:r>
            <a:r>
              <a:rPr lang="en-US" dirty="0" smtClean="0"/>
              <a:t> visual yang </a:t>
            </a:r>
            <a:r>
              <a:rPr lang="en-US" dirty="0" err="1" smtClean="0"/>
              <a:t>tertunjukkan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066800"/>
            <a:ext cx="7318059" cy="48768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24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52400"/>
            <a:ext cx="7543800" cy="914400"/>
          </a:xfrm>
        </p:spPr>
        <p:txBody>
          <a:bodyPr/>
          <a:lstStyle/>
          <a:p>
            <a:r>
              <a:rPr lang="en-US" sz="3600" dirty="0" smtClean="0"/>
              <a:t>Yang </a:t>
            </a:r>
            <a:r>
              <a:rPr lang="en-US" sz="3600" dirty="0" err="1" smtClean="0"/>
              <a:t>mempengaruhi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: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54950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PENGUASAAN PENGGUNAAN ALAT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 TEMPAT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atau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POSISI MEMOTRET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 TIMING PEREKAMAN GAMBAR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 FRAME PEMOTRETAN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EDITING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8706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04800"/>
            <a:ext cx="4571998" cy="30366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581400"/>
            <a:ext cx="4571998" cy="3036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302647"/>
            <a:ext cx="38100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PENGUASAAN  ALAT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sangat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penting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kesempurnaan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hasil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"/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Yang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patut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menjadi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perhatian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adalah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pada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fokus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obyek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Ini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terutama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pada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penggunaan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lensa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pada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kamera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SLR.</a:t>
            </a:r>
          </a:p>
          <a:p>
            <a:pPr algn="just"/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Selain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pengaturan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pencahayaan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kecepatan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rana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rekam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juga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harus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diperhatikan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agar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kecerahannya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sempurna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tidak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kabur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atau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blur.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833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9483"/>
            <a:ext cx="4055426" cy="54077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-152400"/>
            <a:ext cx="7543800" cy="914400"/>
          </a:xfrm>
        </p:spPr>
        <p:txBody>
          <a:bodyPr/>
          <a:lstStyle/>
          <a:p>
            <a:r>
              <a:rPr lang="en-US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 TEMPAT </a:t>
            </a:r>
            <a:r>
              <a:rPr lang="en-US" sz="1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atau</a:t>
            </a:r>
            <a:r>
              <a:rPr lang="en-US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POSISI MEMOTRET</a:t>
            </a:r>
            <a:endParaRPr lang="en-US" sz="1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691" y="1067862"/>
            <a:ext cx="4056509" cy="54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9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762000"/>
            <a:ext cx="4495799" cy="2965429"/>
          </a:xfrm>
        </p:spPr>
      </p:pic>
      <p:sp>
        <p:nvSpPr>
          <p:cNvPr id="4" name="TextBox 3"/>
          <p:cNvSpPr txBox="1"/>
          <p:nvPr/>
        </p:nvSpPr>
        <p:spPr>
          <a:xfrm>
            <a:off x="381000" y="284202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 TIMING PEREKAMAN GAMBAR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886200"/>
            <a:ext cx="4500635" cy="27561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3590544" cy="2393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64" y="4249211"/>
            <a:ext cx="3590544" cy="239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6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14400"/>
            <a:ext cx="8145694" cy="5410200"/>
          </a:xfrm>
        </p:spPr>
      </p:pic>
      <p:sp>
        <p:nvSpPr>
          <p:cNvPr id="4" name="TextBox 3"/>
          <p:cNvSpPr txBox="1"/>
          <p:nvPr/>
        </p:nvSpPr>
        <p:spPr>
          <a:xfrm>
            <a:off x="457199" y="217411"/>
            <a:ext cx="409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PEMILIHAN FRAME PEMOTRETAN</a:t>
            </a: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1254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117</TotalTime>
  <Words>457</Words>
  <Application>Microsoft Office PowerPoint</Application>
  <PresentationFormat>On-screen Show (4:3)</PresentationFormat>
  <Paragraphs>71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Elemental</vt:lpstr>
      <vt:lpstr>Cara Praktis Sajikan FOTO JURNALISTIK</vt:lpstr>
      <vt:lpstr>Unsur dalam Foto Jurnalistik :</vt:lpstr>
      <vt:lpstr>Cara Penyajian :</vt:lpstr>
      <vt:lpstr>PowerPoint Presentation</vt:lpstr>
      <vt:lpstr>Yang mempengaruhi hasil :</vt:lpstr>
      <vt:lpstr>PowerPoint Presentation</vt:lpstr>
      <vt:lpstr>PEMILIHAN TEMPAT atau POSISI MEMOTRET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 Praktis Sajikan FOTO JURNALISTIK</dc:title>
  <dc:creator>KR</dc:creator>
  <cp:lastModifiedBy>KR</cp:lastModifiedBy>
  <cp:revision>13</cp:revision>
  <dcterms:created xsi:type="dcterms:W3CDTF">2021-09-28T00:32:03Z</dcterms:created>
  <dcterms:modified xsi:type="dcterms:W3CDTF">2021-09-28T02:32:47Z</dcterms:modified>
</cp:coreProperties>
</file>