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6" r:id="rId5"/>
    <p:sldId id="260" r:id="rId6"/>
    <p:sldId id="264" r:id="rId7"/>
    <p:sldId id="265" r:id="rId8"/>
    <p:sldId id="259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77" r:id="rId27"/>
    <p:sldId id="278" r:id="rId28"/>
    <p:sldId id="292" r:id="rId29"/>
    <p:sldId id="303" r:id="rId30"/>
    <p:sldId id="294" r:id="rId31"/>
    <p:sldId id="295" r:id="rId32"/>
    <p:sldId id="279" r:id="rId33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94660"/>
  </p:normalViewPr>
  <p:slideViewPr>
    <p:cSldViewPr snapToGrid="0">
      <p:cViewPr>
        <p:scale>
          <a:sx n="81" d="100"/>
          <a:sy n="81" d="100"/>
        </p:scale>
        <p:origin x="2216" y="1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E881-5D84-49A0-8AEB-BEEE25E08C22}" type="datetimeFigureOut">
              <a:rPr lang="id-ID" smtClean="0"/>
              <a:t>27/09/21</a:t>
            </a:fld>
            <a:endParaRPr lang="id-ID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24D58E3-1859-45A0-AC55-765AB7C51F98}" type="slidenum">
              <a:rPr lang="id-ID" smtClean="0"/>
              <a:t>‹#›</a:t>
            </a:fld>
            <a:endParaRPr lang="id-ID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E881-5D84-49A0-8AEB-BEEE25E08C22}" type="datetimeFigureOut">
              <a:rPr lang="id-ID" smtClean="0"/>
              <a:t>27/09/21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58E3-1859-45A0-AC55-765AB7C51F98}" type="slidenum">
              <a:rPr lang="id-ID" smtClean="0"/>
              <a:t>‹#›</a:t>
            </a:fld>
            <a:endParaRPr lang="id-ID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324D58E3-1859-45A0-AC55-765AB7C51F98}" type="slidenum">
              <a:rPr lang="id-ID" smtClean="0"/>
              <a:t>‹#›</a:t>
            </a:fld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E881-5D84-49A0-8AEB-BEEE25E08C22}" type="datetimeFigureOut">
              <a:rPr lang="id-ID" smtClean="0"/>
              <a:t>27/09/21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E881-5D84-49A0-8AEB-BEEE25E08C22}" type="datetimeFigureOut">
              <a:rPr lang="id-ID" smtClean="0"/>
              <a:t>27/09/21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324D58E3-1859-45A0-AC55-765AB7C51F98}" type="slidenum">
              <a:rPr lang="id-ID" smtClean="0"/>
              <a:t>‹#›</a:t>
            </a:fld>
            <a:endParaRPr lang="id-ID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E881-5D84-49A0-8AEB-BEEE25E08C22}" type="datetimeFigureOut">
              <a:rPr lang="id-ID" smtClean="0"/>
              <a:t>27/09/21</a:t>
            </a:fld>
            <a:endParaRPr lang="id-ID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24D58E3-1859-45A0-AC55-765AB7C51F98}" type="slidenum">
              <a:rPr lang="id-ID" smtClean="0"/>
              <a:t>‹#›</a:t>
            </a:fld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319DE881-5D84-49A0-8AEB-BEEE25E08C22}" type="datetimeFigureOut">
              <a:rPr lang="id-ID" smtClean="0"/>
              <a:t>27/09/21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58E3-1859-45A0-AC55-765AB7C51F98}" type="slidenum">
              <a:rPr lang="id-ID" smtClean="0"/>
              <a:t>‹#›</a:t>
            </a:fld>
            <a:endParaRPr lang="id-ID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E881-5D84-49A0-8AEB-BEEE25E08C22}" type="datetimeFigureOut">
              <a:rPr lang="id-ID" smtClean="0"/>
              <a:t>27/09/21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id-ID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324D58E3-1859-45A0-AC55-765AB7C51F98}" type="slidenum">
              <a:rPr lang="id-ID" smtClean="0"/>
              <a:t>‹#›</a:t>
            </a:fld>
            <a:endParaRPr lang="id-ID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E881-5D84-49A0-8AEB-BEEE25E08C22}" type="datetimeFigureOut">
              <a:rPr lang="id-ID" smtClean="0"/>
              <a:t>27/09/21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324D58E3-1859-45A0-AC55-765AB7C51F98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E881-5D84-49A0-8AEB-BEEE25E08C22}" type="datetimeFigureOut">
              <a:rPr lang="id-ID" smtClean="0"/>
              <a:t>27/09/21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4D58E3-1859-45A0-AC55-765AB7C51F98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24D58E3-1859-45A0-AC55-765AB7C51F98}" type="slidenum">
              <a:rPr lang="id-ID" smtClean="0"/>
              <a:t>‹#›</a:t>
            </a:fld>
            <a:endParaRPr lang="id-ID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E881-5D84-49A0-8AEB-BEEE25E08C22}" type="datetimeFigureOut">
              <a:rPr lang="id-ID" smtClean="0"/>
              <a:t>27/09/21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id-ID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324D58E3-1859-45A0-AC55-765AB7C51F98}" type="slidenum">
              <a:rPr lang="id-ID" smtClean="0"/>
              <a:t>‹#›</a:t>
            </a:fld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319DE881-5D84-49A0-8AEB-BEEE25E08C22}" type="datetimeFigureOut">
              <a:rPr lang="id-ID" smtClean="0"/>
              <a:t>27/09/21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19DE881-5D84-49A0-8AEB-BEEE25E08C22}" type="datetimeFigureOut">
              <a:rPr lang="id-ID" smtClean="0"/>
              <a:t>27/09/21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24D58E3-1859-45A0-AC55-765AB7C51F98}" type="slidenum">
              <a:rPr lang="id-ID" smtClean="0"/>
              <a:t>‹#›</a:t>
            </a:fld>
            <a:endParaRPr lang="id-ID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548554"/>
            <a:ext cx="8534400" cy="1359876"/>
          </a:xfrm>
        </p:spPr>
        <p:txBody>
          <a:bodyPr/>
          <a:lstStyle/>
          <a:p>
            <a:r>
              <a:rPr lang="id-ID" b="1" dirty="0" smtClean="0"/>
              <a:t>Setiawan Hendra Kelana</a:t>
            </a:r>
            <a:endParaRPr lang="id-ID" b="1" dirty="0"/>
          </a:p>
          <a:p>
            <a:endParaRPr lang="id-ID" i="1" dirty="0" smtClean="0"/>
          </a:p>
          <a:p>
            <a:r>
              <a:rPr lang="id-ID" i="1" dirty="0" smtClean="0"/>
              <a:t>SEKRETARIS PWI JAWA TENGAH</a:t>
            </a:r>
            <a:endParaRPr lang="id-ID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68923"/>
            <a:ext cx="9144000" cy="1559169"/>
          </a:xfrm>
        </p:spPr>
        <p:txBody>
          <a:bodyPr>
            <a:normAutofit/>
          </a:bodyPr>
          <a:lstStyle/>
          <a:p>
            <a:r>
              <a:rPr lang="id-ID" sz="4000" b="1" dirty="0" smtClean="0"/>
              <a:t>PENULISAN DI </a:t>
            </a:r>
            <a:r>
              <a:rPr lang="id-ID" sz="4000" b="1" dirty="0" smtClean="0"/>
              <a:t>WEBSITE</a:t>
            </a:r>
            <a:r>
              <a:rPr lang="id-ID" sz="4000" b="1" dirty="0" smtClean="0"/>
              <a:t/>
            </a:r>
            <a:br>
              <a:rPr lang="id-ID" sz="4000" b="1" dirty="0" smtClean="0"/>
            </a:br>
            <a:r>
              <a:rPr lang="id-ID" sz="4000" b="1" dirty="0" smtClean="0"/>
              <a:t> PEMPROV JATENG</a:t>
            </a:r>
            <a:endParaRPr lang="id-ID" sz="4000" b="1" dirty="0"/>
          </a:p>
        </p:txBody>
      </p:sp>
    </p:spTree>
    <p:extLst>
      <p:ext uri="{BB962C8B-B14F-4D97-AF65-F5344CB8AC3E}">
        <p14:creationId xmlns:p14="http://schemas.microsoft.com/office/powerpoint/2010/main" val="123057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07" y="315310"/>
            <a:ext cx="9856600" cy="61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7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36" y="299544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17" y="236483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5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36" y="283779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252248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36" y="236483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3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268014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3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252248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268013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4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236483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b="1" dirty="0" smtClean="0"/>
              <a:t>MENGENAL JENIS BERITA</a:t>
            </a:r>
            <a:endParaRPr lang="id-ID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383323"/>
            <a:ext cx="10515600" cy="4793640"/>
          </a:xfrm>
        </p:spPr>
        <p:txBody>
          <a:bodyPr>
            <a:noAutofit/>
          </a:bodyPr>
          <a:lstStyle/>
          <a:p>
            <a:r>
              <a:rPr lang="en-US" sz="2400" dirty="0" err="1"/>
              <a:t>Berita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yang </a:t>
            </a:r>
            <a:r>
              <a:rPr lang="en-US" sz="2400" dirty="0" err="1"/>
              <a:t>berisi</a:t>
            </a:r>
            <a:r>
              <a:rPr lang="en-US" sz="2400" dirty="0"/>
              <a:t> </a:t>
            </a:r>
            <a:r>
              <a:rPr lang="en-US" sz="2400" dirty="0" err="1"/>
              <a:t>peristiwa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err="1" smtClean="0"/>
              <a:t>Teks</a:t>
            </a:r>
            <a:r>
              <a:rPr lang="en-US" sz="2400" dirty="0" smtClean="0"/>
              <a:t> </a:t>
            </a:r>
            <a:r>
              <a:rPr lang="en-US" sz="2400" dirty="0" err="1"/>
              <a:t>berita</a:t>
            </a:r>
            <a:r>
              <a:rPr lang="en-US" sz="2400" dirty="0"/>
              <a:t> </a:t>
            </a:r>
            <a:r>
              <a:rPr lang="en-US" sz="2400" dirty="0" err="1"/>
              <a:t>biasa</a:t>
            </a:r>
            <a:r>
              <a:rPr lang="en-US" sz="2400" dirty="0"/>
              <a:t>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temukan</a:t>
            </a:r>
            <a:r>
              <a:rPr lang="en-US" sz="2400" dirty="0"/>
              <a:t> di media </a:t>
            </a:r>
            <a:r>
              <a:rPr lang="en-US" sz="2400" dirty="0" err="1"/>
              <a:t>massa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koran</a:t>
            </a:r>
            <a:r>
              <a:rPr lang="en-US" sz="2400" dirty="0"/>
              <a:t>, </a:t>
            </a:r>
            <a:r>
              <a:rPr lang="en-US" sz="2400" dirty="0" err="1"/>
              <a:t>televisi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internet. </a:t>
            </a:r>
            <a:endParaRPr lang="en-US" sz="2400" dirty="0" smtClean="0"/>
          </a:p>
          <a:p>
            <a:r>
              <a:rPr lang="en-US" sz="2400" dirty="0" err="1" smtClean="0"/>
              <a:t>Namun</a:t>
            </a:r>
            <a:r>
              <a:rPr lang="en-US" sz="2400" dirty="0" smtClean="0"/>
              <a:t>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dibedah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luas</a:t>
            </a:r>
            <a:r>
              <a:rPr lang="en-US" sz="2400" dirty="0"/>
              <a:t> </a:t>
            </a:r>
            <a:r>
              <a:rPr lang="en-US" sz="2400" dirty="0" err="1"/>
              <a:t>lagi</a:t>
            </a:r>
            <a:r>
              <a:rPr lang="en-US" sz="2400" dirty="0"/>
              <a:t>, </a:t>
            </a:r>
            <a:r>
              <a:rPr lang="en-US" sz="2400" dirty="0" err="1"/>
              <a:t>berita</a:t>
            </a:r>
            <a:r>
              <a:rPr lang="en-US" sz="2400" dirty="0"/>
              <a:t> </a:t>
            </a:r>
            <a:r>
              <a:rPr lang="en-US" sz="2400" dirty="0" err="1"/>
              <a:t>tak</a:t>
            </a:r>
            <a:r>
              <a:rPr lang="en-US" sz="2400" dirty="0"/>
              <a:t> </a:t>
            </a:r>
            <a:r>
              <a:rPr lang="en-US" sz="2400" dirty="0" err="1"/>
              <a:t>cuma</a:t>
            </a:r>
            <a:r>
              <a:rPr lang="en-US" sz="2400" dirty="0"/>
              <a:t> </a:t>
            </a:r>
            <a:r>
              <a:rPr lang="en-US" sz="2400" dirty="0" err="1"/>
              <a:t>terbatas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laporan</a:t>
            </a:r>
            <a:r>
              <a:rPr lang="en-US" sz="2400" dirty="0"/>
              <a:t> </a:t>
            </a:r>
            <a:r>
              <a:rPr lang="en-US" sz="2400" dirty="0" err="1"/>
              <a:t>peristiwa</a:t>
            </a:r>
            <a:r>
              <a:rPr lang="en-US" sz="2400" dirty="0"/>
              <a:t>. </a:t>
            </a:r>
            <a:endParaRPr lang="id-ID" sz="2200" dirty="0" smtClean="0"/>
          </a:p>
        </p:txBody>
      </p:sp>
    </p:spTree>
    <p:extLst>
      <p:ext uri="{BB962C8B-B14F-4D97-AF65-F5344CB8AC3E}">
        <p14:creationId xmlns:p14="http://schemas.microsoft.com/office/powerpoint/2010/main" val="196719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0" y="236483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36" y="252248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6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268014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5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268014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8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268014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6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r>
              <a:rPr lang="id-ID" sz="4400" b="1" dirty="0" smtClean="0"/>
              <a:t>TERIMA KASIH</a:t>
            </a:r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4" y="268014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1" y="283780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283779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6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b="1" dirty="0" smtClean="0"/>
              <a:t>PANJANG TULISAN</a:t>
            </a:r>
            <a:endParaRPr lang="id-ID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err="1" smtClean="0"/>
              <a:t>Sepanjang</a:t>
            </a:r>
            <a:r>
              <a:rPr lang="en-US" sz="3200" dirty="0" smtClean="0"/>
              <a:t> </a:t>
            </a:r>
            <a:r>
              <a:rPr lang="en-US" sz="3200" dirty="0" err="1" smtClean="0"/>
              <a:t>apa</a:t>
            </a:r>
            <a:r>
              <a:rPr lang="en-US" sz="3200" dirty="0" smtClean="0"/>
              <a:t> </a:t>
            </a:r>
            <a:r>
              <a:rPr lang="en-US" sz="3200" dirty="0" err="1" smtClean="0"/>
              <a:t>idealnya</a:t>
            </a:r>
            <a:r>
              <a:rPr lang="en-US" sz="3200" dirty="0" smtClean="0"/>
              <a:t> </a:t>
            </a:r>
            <a:r>
              <a:rPr lang="en-US" sz="3200" dirty="0" err="1" smtClean="0"/>
              <a:t>berita</a:t>
            </a:r>
            <a:r>
              <a:rPr lang="en-US" sz="3200" dirty="0" smtClean="0"/>
              <a:t> di media </a:t>
            </a:r>
            <a:r>
              <a:rPr lang="en-US" sz="3200" dirty="0" err="1" smtClean="0"/>
              <a:t>siber</a:t>
            </a:r>
            <a:r>
              <a:rPr lang="en-US" sz="3200" dirty="0" smtClean="0"/>
              <a:t>? </a:t>
            </a:r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asumsi</a:t>
            </a:r>
            <a:r>
              <a:rPr lang="en-US" sz="3200" dirty="0" smtClean="0"/>
              <a:t> </a:t>
            </a:r>
            <a:r>
              <a:rPr lang="en-US" sz="3200" dirty="0" err="1" smtClean="0"/>
              <a:t>kecepatan</a:t>
            </a:r>
            <a:r>
              <a:rPr lang="en-US" sz="3200" dirty="0" smtClean="0"/>
              <a:t> </a:t>
            </a:r>
            <a:r>
              <a:rPr lang="en-US" sz="3200" dirty="0" err="1" smtClean="0"/>
              <a:t>baca</a:t>
            </a:r>
            <a:r>
              <a:rPr lang="en-US" sz="3200" dirty="0" smtClean="0"/>
              <a:t> rata-rata </a:t>
            </a:r>
            <a:r>
              <a:rPr lang="en-US" sz="3200" dirty="0" err="1" smtClean="0"/>
              <a:t>pengguna</a:t>
            </a:r>
            <a:r>
              <a:rPr lang="en-US" sz="3200" dirty="0" smtClean="0"/>
              <a:t> internet </a:t>
            </a:r>
            <a:r>
              <a:rPr lang="en-US" sz="3200" dirty="0" err="1" smtClean="0"/>
              <a:t>adalah</a:t>
            </a:r>
            <a:r>
              <a:rPr lang="en-US" sz="3200" dirty="0" smtClean="0"/>
              <a:t> 150 -250 kata per </a:t>
            </a:r>
            <a:r>
              <a:rPr lang="en-US" sz="3200" dirty="0" err="1" smtClean="0"/>
              <a:t>menit</a:t>
            </a:r>
            <a:r>
              <a:rPr lang="en-US" sz="3200" dirty="0" smtClean="0"/>
              <a:t> (WPM), </a:t>
            </a:r>
            <a:r>
              <a:rPr lang="en-US" sz="3200" dirty="0" err="1" smtClean="0"/>
              <a:t>maka</a:t>
            </a:r>
            <a:r>
              <a:rPr lang="en-US" sz="3200" dirty="0" smtClean="0"/>
              <a:t> </a:t>
            </a:r>
            <a:r>
              <a:rPr lang="en-US" sz="3200" dirty="0" err="1" smtClean="0"/>
              <a:t>jumlah</a:t>
            </a:r>
            <a:r>
              <a:rPr lang="en-US" sz="3200" dirty="0" smtClean="0"/>
              <a:t> kata yang ideal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sebuah</a:t>
            </a:r>
            <a:r>
              <a:rPr lang="en-US" sz="3200" dirty="0" smtClean="0"/>
              <a:t> </a:t>
            </a:r>
            <a:r>
              <a:rPr lang="en-US" sz="3200" dirty="0" err="1" smtClean="0"/>
              <a:t>berita</a:t>
            </a:r>
            <a:r>
              <a:rPr lang="en-US" sz="3200" dirty="0" smtClean="0"/>
              <a:t> di media </a:t>
            </a:r>
            <a:r>
              <a:rPr lang="en-US" sz="3200" dirty="0" err="1" smtClean="0"/>
              <a:t>siber</a:t>
            </a:r>
            <a:r>
              <a:rPr lang="en-US" sz="3200" dirty="0" smtClean="0"/>
              <a:t> </a:t>
            </a:r>
            <a:r>
              <a:rPr lang="en-US" sz="3200" dirty="0" err="1" smtClean="0"/>
              <a:t>adalah</a:t>
            </a:r>
            <a:r>
              <a:rPr lang="en-US" sz="3200" dirty="0" smtClean="0"/>
              <a:t> 150 </a:t>
            </a:r>
            <a:r>
              <a:rPr lang="en-US" sz="3200" dirty="0" err="1" smtClean="0"/>
              <a:t>hingga</a:t>
            </a:r>
            <a:r>
              <a:rPr lang="en-US" sz="3200" dirty="0" smtClean="0"/>
              <a:t> 400 kata. </a:t>
            </a:r>
          </a:p>
          <a:p>
            <a:r>
              <a:rPr lang="en-US" sz="3200" dirty="0" err="1"/>
              <a:t>S</a:t>
            </a:r>
            <a:r>
              <a:rPr lang="en-US" sz="3200" dirty="0" err="1" smtClean="0"/>
              <a:t>ebuah</a:t>
            </a:r>
            <a:r>
              <a:rPr lang="en-US" sz="3200" dirty="0" smtClean="0"/>
              <a:t> </a:t>
            </a:r>
            <a:r>
              <a:rPr lang="en-US" sz="3200" dirty="0" err="1" smtClean="0"/>
              <a:t>riset</a:t>
            </a:r>
            <a:r>
              <a:rPr lang="en-US" sz="3200" dirty="0" smtClean="0"/>
              <a:t> </a:t>
            </a:r>
            <a:r>
              <a:rPr lang="en-US" sz="3200" dirty="0" err="1" smtClean="0"/>
              <a:t>menunjukkan</a:t>
            </a:r>
            <a:r>
              <a:rPr lang="en-US" sz="3200" dirty="0" smtClean="0"/>
              <a:t>, </a:t>
            </a:r>
            <a:r>
              <a:rPr lang="en-US" sz="3200" dirty="0" err="1" smtClean="0"/>
              <a:t>durasi</a:t>
            </a:r>
            <a:r>
              <a:rPr lang="en-US" sz="3200" dirty="0" smtClean="0"/>
              <a:t> rata-rata </a:t>
            </a:r>
            <a:r>
              <a:rPr lang="en-US" sz="3200" dirty="0" err="1" smtClean="0"/>
              <a:t>seseorang</a:t>
            </a:r>
            <a:r>
              <a:rPr lang="en-US" sz="3200" dirty="0" smtClean="0"/>
              <a:t> </a:t>
            </a:r>
            <a:r>
              <a:rPr lang="en-US" sz="3200" dirty="0" err="1" smtClean="0"/>
              <a:t>membaca</a:t>
            </a:r>
            <a:r>
              <a:rPr lang="en-US" sz="3200" dirty="0" smtClean="0"/>
              <a:t> </a:t>
            </a:r>
            <a:r>
              <a:rPr lang="en-US" sz="3200" dirty="0" err="1" smtClean="0"/>
              <a:t>sebuah</a:t>
            </a:r>
            <a:r>
              <a:rPr lang="en-US" sz="3200" dirty="0" smtClean="0"/>
              <a:t> </a:t>
            </a:r>
            <a:r>
              <a:rPr lang="en-US" sz="3200" dirty="0" err="1" smtClean="0"/>
              <a:t>berita</a:t>
            </a:r>
            <a:r>
              <a:rPr lang="en-US" sz="3200" dirty="0" smtClean="0"/>
              <a:t> di internet </a:t>
            </a:r>
            <a:r>
              <a:rPr lang="en-US" sz="3200" dirty="0" err="1" smtClean="0"/>
              <a:t>antara</a:t>
            </a:r>
            <a:r>
              <a:rPr lang="en-US" sz="3200" dirty="0" smtClean="0"/>
              <a:t> 1-2 </a:t>
            </a:r>
            <a:r>
              <a:rPr lang="en-US" sz="3200" dirty="0" err="1" smtClean="0"/>
              <a:t>menit</a:t>
            </a:r>
            <a:r>
              <a:rPr lang="en-US" sz="3200" dirty="0" smtClean="0"/>
              <a:t>. </a:t>
            </a:r>
            <a:r>
              <a:rPr lang="en-US" sz="3200" dirty="0" err="1" smtClean="0"/>
              <a:t>Itu</a:t>
            </a:r>
            <a:r>
              <a:rPr lang="en-US" sz="3200" dirty="0" smtClean="0"/>
              <a:t> pun </a:t>
            </a:r>
            <a:r>
              <a:rPr lang="en-US" sz="3200" dirty="0" err="1" smtClean="0"/>
              <a:t>kadang</a:t>
            </a:r>
            <a:r>
              <a:rPr lang="en-US" sz="3200" dirty="0" smtClean="0"/>
              <a:t> </a:t>
            </a:r>
            <a:r>
              <a:rPr lang="en-US" sz="3200" dirty="0" err="1" smtClean="0"/>
              <a:t>dilakukan</a:t>
            </a:r>
            <a:r>
              <a:rPr lang="en-US" sz="3200" dirty="0" smtClean="0"/>
              <a:t> </a:t>
            </a:r>
            <a:r>
              <a:rPr lang="en-US" sz="3200" dirty="0" err="1" smtClean="0"/>
              <a:t>sambil</a:t>
            </a:r>
            <a:r>
              <a:rPr lang="en-US" sz="3200" dirty="0" smtClean="0"/>
              <a:t> </a:t>
            </a:r>
            <a:r>
              <a:rPr lang="en-US" sz="3200" dirty="0" err="1" smtClean="0"/>
              <a:t>mengerjakan</a:t>
            </a:r>
            <a:r>
              <a:rPr lang="en-US" sz="3200" dirty="0" smtClean="0"/>
              <a:t> </a:t>
            </a:r>
            <a:r>
              <a:rPr lang="en-US" sz="3200" dirty="0" err="1" smtClean="0"/>
              <a:t>hal</a:t>
            </a:r>
            <a:r>
              <a:rPr lang="en-US" sz="3200" dirty="0" smtClean="0"/>
              <a:t> lain, </a:t>
            </a:r>
            <a:r>
              <a:rPr lang="en-US" sz="3200" dirty="0" err="1" smtClean="0"/>
              <a:t>seperti</a:t>
            </a:r>
            <a:r>
              <a:rPr lang="en-US" sz="3200" dirty="0" smtClean="0"/>
              <a:t> </a:t>
            </a:r>
            <a:r>
              <a:rPr lang="en-US" sz="3200" dirty="0" err="1" smtClean="0"/>
              <a:t>menonton</a:t>
            </a:r>
            <a:r>
              <a:rPr lang="en-US" sz="3200" dirty="0" smtClean="0"/>
              <a:t> </a:t>
            </a:r>
            <a:r>
              <a:rPr lang="en-US" sz="3200" dirty="0" err="1" smtClean="0"/>
              <a:t>televisi</a:t>
            </a:r>
            <a:r>
              <a:rPr lang="en-US" sz="3200" dirty="0" smtClean="0"/>
              <a:t>, </a:t>
            </a:r>
            <a:r>
              <a:rPr lang="en-US" sz="3200" dirty="0" err="1" smtClean="0"/>
              <a:t>mendengarkan</a:t>
            </a:r>
            <a:r>
              <a:rPr lang="en-US" sz="3200" dirty="0" smtClean="0"/>
              <a:t> </a:t>
            </a:r>
            <a:r>
              <a:rPr lang="en-US" sz="3200" dirty="0" err="1" smtClean="0"/>
              <a:t>musik</a:t>
            </a:r>
            <a:r>
              <a:rPr lang="en-US" sz="3200" dirty="0" smtClean="0"/>
              <a:t>,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sebagainya</a:t>
            </a:r>
            <a:r>
              <a:rPr lang="en-US" sz="32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58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b="1" dirty="0" smtClean="0"/>
              <a:t>PANJANG TULISAN</a:t>
            </a:r>
            <a:endParaRPr lang="id-ID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B</a:t>
            </a:r>
            <a:r>
              <a:rPr lang="en-US" sz="3200" dirty="0" err="1" smtClean="0"/>
              <a:t>anyaknya</a:t>
            </a:r>
            <a:r>
              <a:rPr lang="en-US" sz="3200" dirty="0" smtClean="0"/>
              <a:t> </a:t>
            </a:r>
            <a:r>
              <a:rPr lang="en-US" sz="3200" dirty="0" err="1" smtClean="0"/>
              <a:t>paragraf</a:t>
            </a:r>
            <a:r>
              <a:rPr lang="en-US" sz="3200" dirty="0" smtClean="0"/>
              <a:t>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  <a:r>
              <a:rPr lang="en-US" sz="3200" dirty="0" err="1" smtClean="0"/>
              <a:t>satu</a:t>
            </a:r>
            <a:r>
              <a:rPr lang="en-US" sz="3200" dirty="0" smtClean="0"/>
              <a:t> </a:t>
            </a:r>
            <a:r>
              <a:rPr lang="en-US" sz="3200" dirty="0" err="1" smtClean="0"/>
              <a:t>berita</a:t>
            </a:r>
            <a:r>
              <a:rPr lang="en-US" sz="3200" dirty="0" smtClean="0"/>
              <a:t> </a:t>
            </a:r>
            <a:r>
              <a:rPr lang="en-US" sz="3200" dirty="0" err="1" smtClean="0"/>
              <a:t>antara</a:t>
            </a:r>
            <a:r>
              <a:rPr lang="en-US" sz="3200" dirty="0" smtClean="0"/>
              <a:t> 4 </a:t>
            </a:r>
            <a:r>
              <a:rPr lang="en-US" sz="3200" dirty="0" err="1" smtClean="0"/>
              <a:t>hingga</a:t>
            </a:r>
            <a:r>
              <a:rPr lang="en-US" sz="3200" dirty="0" smtClean="0"/>
              <a:t> 10 </a:t>
            </a:r>
            <a:r>
              <a:rPr lang="en-US" sz="3200" dirty="0" err="1" smtClean="0"/>
              <a:t>paragraf</a:t>
            </a:r>
            <a:r>
              <a:rPr lang="en-US" sz="3200" dirty="0" smtClean="0"/>
              <a:t>, </a:t>
            </a:r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satu</a:t>
            </a:r>
            <a:r>
              <a:rPr lang="en-US" sz="3200" dirty="0" smtClean="0"/>
              <a:t> </a:t>
            </a:r>
            <a:r>
              <a:rPr lang="en-US" sz="3200" dirty="0" err="1" smtClean="0"/>
              <a:t>paragraf</a:t>
            </a:r>
            <a:r>
              <a:rPr lang="en-US" sz="3200" dirty="0" smtClean="0"/>
              <a:t> </a:t>
            </a:r>
            <a:r>
              <a:rPr lang="en-US" sz="3200" dirty="0" err="1" smtClean="0"/>
              <a:t>berisi</a:t>
            </a:r>
            <a:r>
              <a:rPr lang="en-US" sz="3200" dirty="0" smtClean="0"/>
              <a:t> paling </a:t>
            </a:r>
            <a:r>
              <a:rPr lang="en-US" sz="3200" dirty="0" err="1" smtClean="0"/>
              <a:t>banyak</a:t>
            </a:r>
            <a:r>
              <a:rPr lang="en-US" sz="3200" dirty="0" smtClean="0"/>
              <a:t> 2 </a:t>
            </a:r>
            <a:r>
              <a:rPr lang="en-US" sz="3200" dirty="0" err="1" smtClean="0"/>
              <a:t>kalimat</a:t>
            </a:r>
            <a:r>
              <a:rPr lang="en-US" sz="3200" dirty="0" smtClean="0"/>
              <a:t>. </a:t>
            </a:r>
          </a:p>
          <a:p>
            <a:r>
              <a:rPr lang="en-US" sz="3200" dirty="0" err="1" smtClean="0"/>
              <a:t>Survei</a:t>
            </a:r>
            <a:r>
              <a:rPr lang="en-US" sz="3200" dirty="0" smtClean="0"/>
              <a:t> </a:t>
            </a:r>
            <a:r>
              <a:rPr lang="en-US" sz="3200" dirty="0" err="1" smtClean="0"/>
              <a:t>Asosiasi</a:t>
            </a:r>
            <a:r>
              <a:rPr lang="en-US" sz="3200" dirty="0" smtClean="0"/>
              <a:t> </a:t>
            </a:r>
            <a:r>
              <a:rPr lang="en-US" sz="3200" dirty="0" err="1" smtClean="0"/>
              <a:t>Penyelenggara</a:t>
            </a:r>
            <a:r>
              <a:rPr lang="en-US" sz="3200" dirty="0" smtClean="0"/>
              <a:t> </a:t>
            </a:r>
            <a:r>
              <a:rPr lang="en-US" sz="3200" dirty="0" err="1" smtClean="0"/>
              <a:t>Jasa</a:t>
            </a:r>
            <a:r>
              <a:rPr lang="en-US" sz="3200" dirty="0" smtClean="0"/>
              <a:t> Internet Indonesia (APJII) </a:t>
            </a:r>
            <a:r>
              <a:rPr lang="en-US" sz="3200" dirty="0" err="1" smtClean="0"/>
              <a:t>menunjukkan</a:t>
            </a:r>
            <a:r>
              <a:rPr lang="en-US" sz="3200" dirty="0" smtClean="0"/>
              <a:t>, </a:t>
            </a:r>
            <a:r>
              <a:rPr lang="en-US" sz="3200" dirty="0" err="1" smtClean="0"/>
              <a:t>pada</a:t>
            </a:r>
            <a:r>
              <a:rPr lang="en-US" sz="3200" dirty="0" smtClean="0"/>
              <a:t> </a:t>
            </a:r>
            <a:r>
              <a:rPr lang="en-US" sz="3200" dirty="0" err="1" smtClean="0"/>
              <a:t>tahun</a:t>
            </a:r>
            <a:r>
              <a:rPr lang="en-US" sz="3200" dirty="0" smtClean="0"/>
              <a:t> 2020 </a:t>
            </a:r>
            <a:r>
              <a:rPr lang="en-US" sz="3200" dirty="0" err="1" smtClean="0"/>
              <a:t>sebanyak</a:t>
            </a:r>
            <a:r>
              <a:rPr lang="en-US" sz="3200" dirty="0" smtClean="0"/>
              <a:t> 97,1 </a:t>
            </a:r>
            <a:r>
              <a:rPr lang="en-US" sz="3200" dirty="0" err="1" smtClean="0"/>
              <a:t>persen</a:t>
            </a:r>
            <a:r>
              <a:rPr lang="en-US" sz="3200" dirty="0" smtClean="0"/>
              <a:t> </a:t>
            </a:r>
            <a:r>
              <a:rPr lang="en-US" sz="3200" dirty="0" err="1" smtClean="0"/>
              <a:t>pengguna</a:t>
            </a:r>
            <a:r>
              <a:rPr lang="en-US" sz="3200" dirty="0" smtClean="0"/>
              <a:t> </a:t>
            </a:r>
            <a:r>
              <a:rPr lang="en-US" sz="3200" dirty="0" err="1" smtClean="0"/>
              <a:t>mengakses</a:t>
            </a:r>
            <a:r>
              <a:rPr lang="en-US" sz="3200" dirty="0" smtClean="0"/>
              <a:t> internet </a:t>
            </a:r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membeli</a:t>
            </a:r>
            <a:r>
              <a:rPr lang="en-US" sz="3200" dirty="0" smtClean="0"/>
              <a:t> </a:t>
            </a:r>
            <a:r>
              <a:rPr lang="en-US" sz="3200" dirty="0" err="1" smtClean="0"/>
              <a:t>paket</a:t>
            </a:r>
            <a:r>
              <a:rPr lang="en-US" sz="3200" dirty="0" smtClean="0"/>
              <a:t> data </a:t>
            </a:r>
            <a:r>
              <a:rPr lang="en-US" sz="3200" dirty="0" err="1" smtClean="0"/>
              <a:t>dari</a:t>
            </a:r>
            <a:r>
              <a:rPr lang="en-US" sz="3200" dirty="0" smtClean="0"/>
              <a:t> operator </a:t>
            </a:r>
            <a:r>
              <a:rPr lang="en-US" sz="3200" dirty="0" err="1" smtClean="0"/>
              <a:t>seluler</a:t>
            </a:r>
            <a:r>
              <a:rPr lang="en-US" sz="3200" dirty="0" smtClean="0"/>
              <a:t>. </a:t>
            </a:r>
            <a:r>
              <a:rPr lang="en-US" sz="3200" dirty="0" err="1" smtClean="0"/>
              <a:t>Artinya</a:t>
            </a:r>
            <a:r>
              <a:rPr lang="en-US" sz="3200" dirty="0" smtClean="0"/>
              <a:t>, </a:t>
            </a:r>
            <a:r>
              <a:rPr lang="en-US" sz="3200" dirty="0" err="1" smtClean="0"/>
              <a:t>sebagian</a:t>
            </a:r>
            <a:r>
              <a:rPr lang="en-US" sz="3200" dirty="0" smtClean="0"/>
              <a:t> </a:t>
            </a:r>
            <a:r>
              <a:rPr lang="en-US" sz="3200" dirty="0" err="1" smtClean="0"/>
              <a:t>besar</a:t>
            </a:r>
            <a:r>
              <a:rPr lang="en-US" sz="3200" dirty="0" smtClean="0"/>
              <a:t> </a:t>
            </a:r>
            <a:r>
              <a:rPr lang="en-US" sz="3200" dirty="0" err="1" smtClean="0"/>
              <a:t>pembaca</a:t>
            </a:r>
            <a:r>
              <a:rPr lang="en-US" sz="3200" dirty="0" smtClean="0"/>
              <a:t> </a:t>
            </a:r>
            <a:r>
              <a:rPr lang="en-US" sz="3200" dirty="0" err="1" smtClean="0"/>
              <a:t>berita</a:t>
            </a:r>
            <a:r>
              <a:rPr lang="en-US" sz="3200" dirty="0" smtClean="0"/>
              <a:t> </a:t>
            </a:r>
            <a:r>
              <a:rPr lang="en-US" sz="3200" dirty="0" err="1" smtClean="0"/>
              <a:t>mengakses</a:t>
            </a:r>
            <a:r>
              <a:rPr lang="en-US" sz="3200" dirty="0" smtClean="0"/>
              <a:t> media </a:t>
            </a:r>
            <a:r>
              <a:rPr lang="en-US" sz="3200" dirty="0" err="1" smtClean="0"/>
              <a:t>siber</a:t>
            </a:r>
            <a:r>
              <a:rPr lang="en-US" sz="3200" dirty="0" smtClean="0"/>
              <a:t> </a:t>
            </a:r>
            <a:r>
              <a:rPr lang="en-US" sz="3200" dirty="0" err="1" smtClean="0"/>
              <a:t>lewat</a:t>
            </a:r>
            <a:r>
              <a:rPr lang="en-US" sz="3200" dirty="0" smtClean="0"/>
              <a:t> smartphone, </a:t>
            </a:r>
            <a:r>
              <a:rPr lang="en-US" sz="3200" dirty="0" err="1" smtClean="0"/>
              <a:t>sehingga</a:t>
            </a:r>
            <a:r>
              <a:rPr lang="en-US" sz="3200" dirty="0" smtClean="0"/>
              <a:t> </a:t>
            </a:r>
            <a:r>
              <a:rPr lang="en-US" sz="3200" dirty="0" err="1" smtClean="0"/>
              <a:t>paragraf-paragraf</a:t>
            </a:r>
            <a:r>
              <a:rPr lang="en-US" sz="3200" dirty="0" smtClean="0"/>
              <a:t> </a:t>
            </a:r>
            <a:r>
              <a:rPr lang="en-US" sz="3200" dirty="0" err="1" smtClean="0"/>
              <a:t>pendek</a:t>
            </a:r>
            <a:r>
              <a:rPr lang="en-US" sz="3200" dirty="0" smtClean="0"/>
              <a:t> </a:t>
            </a:r>
            <a:r>
              <a:rPr lang="en-US" sz="3200" dirty="0" err="1" smtClean="0"/>
              <a:t>membuat</a:t>
            </a:r>
            <a:r>
              <a:rPr lang="en-US" sz="3200" dirty="0" smtClean="0"/>
              <a:t> </a:t>
            </a:r>
            <a:r>
              <a:rPr lang="en-US" sz="3200" dirty="0" err="1" smtClean="0"/>
              <a:t>pengalaman</a:t>
            </a:r>
            <a:r>
              <a:rPr lang="en-US" sz="3200" dirty="0" smtClean="0"/>
              <a:t> </a:t>
            </a:r>
            <a:r>
              <a:rPr lang="en-US" sz="3200" dirty="0" err="1" smtClean="0"/>
              <a:t>membaca</a:t>
            </a:r>
            <a:r>
              <a:rPr lang="en-US" sz="3200" dirty="0" smtClean="0"/>
              <a:t> </a:t>
            </a:r>
            <a:r>
              <a:rPr lang="en-US" sz="3200" dirty="0" err="1" smtClean="0"/>
              <a:t>lebih</a:t>
            </a:r>
            <a:r>
              <a:rPr lang="en-US" sz="3200" dirty="0" smtClean="0"/>
              <a:t> </a:t>
            </a:r>
            <a:r>
              <a:rPr lang="en-US" sz="3200" dirty="0" err="1" smtClean="0"/>
              <a:t>nyaman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375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b="1" dirty="0" smtClean="0"/>
              <a:t>STRAIGHT NEWS</a:t>
            </a:r>
            <a:endParaRPr lang="id-ID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traight </a:t>
            </a:r>
            <a:r>
              <a:rPr lang="en-US" dirty="0"/>
              <a:t>news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yang </a:t>
            </a:r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ringkas</a:t>
            </a:r>
            <a:r>
              <a:rPr lang="en-US" dirty="0"/>
              <a:t>, </a:t>
            </a:r>
            <a:r>
              <a:rPr lang="en-US" dirty="0" err="1"/>
              <a:t>lugas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Straight </a:t>
            </a:r>
            <a:r>
              <a:rPr lang="en-US" dirty="0"/>
              <a:t>news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memuat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terkini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peristiwa</a:t>
            </a:r>
            <a:r>
              <a:rPr lang="en-US" dirty="0"/>
              <a:t> yang </a:t>
            </a:r>
            <a:r>
              <a:rPr lang="en-US" dirty="0" err="1"/>
              <a:t>sedang</a:t>
            </a:r>
            <a:r>
              <a:rPr lang="en-US" dirty="0"/>
              <a:t> </a:t>
            </a:r>
            <a:r>
              <a:rPr lang="en-US" dirty="0" err="1"/>
              <a:t>hangat</a:t>
            </a:r>
            <a:r>
              <a:rPr lang="en-US" dirty="0"/>
              <a:t>, </a:t>
            </a:r>
            <a:r>
              <a:rPr lang="en-US" dirty="0" err="1"/>
              <a:t>aktual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Straight </a:t>
            </a:r>
            <a:r>
              <a:rPr lang="en-US" dirty="0"/>
              <a:t>news </a:t>
            </a:r>
            <a:r>
              <a:rPr lang="en-US" dirty="0" err="1"/>
              <a:t>bertujuan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mengabarkan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Berita</a:t>
            </a:r>
            <a:r>
              <a:rPr lang="en-US" dirty="0" smtClean="0"/>
              <a:t> </a:t>
            </a:r>
            <a:r>
              <a:rPr lang="en-US" dirty="0"/>
              <a:t>Straight </a:t>
            </a:r>
            <a:r>
              <a:rPr lang="en-US" dirty="0" smtClean="0"/>
              <a:t>news </a:t>
            </a:r>
            <a:r>
              <a:rPr lang="en-US" dirty="0" err="1"/>
              <a:t>terbagi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yakni</a:t>
            </a:r>
            <a:r>
              <a:rPr lang="en-US" dirty="0"/>
              <a:t> hard news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cepat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soft news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lunak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Hard </a:t>
            </a:r>
            <a:r>
              <a:rPr lang="en-US" dirty="0"/>
              <a:t>news </a:t>
            </a:r>
            <a:r>
              <a:rPr lang="en-US" dirty="0" err="1"/>
              <a:t>atau</a:t>
            </a:r>
            <a:r>
              <a:rPr lang="en-US" dirty="0"/>
              <a:t> spot news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yang paling </a:t>
            </a:r>
            <a:r>
              <a:rPr lang="en-US" dirty="0" err="1"/>
              <a:t>umum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paling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ditemukan</a:t>
            </a:r>
            <a:r>
              <a:rPr lang="en-US" dirty="0"/>
              <a:t>.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berisi</a:t>
            </a:r>
            <a:r>
              <a:rPr lang="en-US" dirty="0"/>
              <a:t> </a:t>
            </a:r>
            <a:r>
              <a:rPr lang="en-US" dirty="0" err="1"/>
              <a:t>peristiwa</a:t>
            </a:r>
            <a:r>
              <a:rPr lang="en-US" dirty="0"/>
              <a:t> yang </a:t>
            </a:r>
            <a:r>
              <a:rPr lang="en-US" dirty="0" err="1"/>
              <a:t>serius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Soft </a:t>
            </a:r>
            <a:r>
              <a:rPr lang="en-US" dirty="0"/>
              <a:t>news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berisi</a:t>
            </a:r>
            <a:r>
              <a:rPr lang="en-US" dirty="0"/>
              <a:t> </a:t>
            </a:r>
            <a:r>
              <a:rPr lang="en-US" dirty="0" err="1"/>
              <a:t>peristiwa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kabar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 smtClean="0"/>
              <a:t>begitu</a:t>
            </a:r>
            <a:r>
              <a:rPr lang="en-US" dirty="0" smtClean="0"/>
              <a:t> </a:t>
            </a:r>
            <a:r>
              <a:rPr lang="en-US" dirty="0" err="1" smtClean="0"/>
              <a:t>penting</a:t>
            </a:r>
            <a:r>
              <a:rPr lang="en-US" dirty="0"/>
              <a:t>, 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menarik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unik</a:t>
            </a:r>
            <a:r>
              <a:rPr lang="en-US" dirty="0"/>
              <a:t>.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4229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b="1" dirty="0" smtClean="0"/>
              <a:t>TIPS MEMBUAT JUDUL</a:t>
            </a:r>
            <a:endParaRPr lang="id-ID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Gunakan</a:t>
            </a:r>
            <a:r>
              <a:rPr lang="en-US" sz="2800" dirty="0" smtClean="0"/>
              <a:t> 5-10 kata. </a:t>
            </a:r>
            <a:r>
              <a:rPr lang="en-US" sz="2800" dirty="0" err="1" smtClean="0"/>
              <a:t>Pilihan</a:t>
            </a:r>
            <a:r>
              <a:rPr lang="en-US" sz="2800" dirty="0" smtClean="0"/>
              <a:t> kata </a:t>
            </a:r>
            <a:r>
              <a:rPr lang="en-US" sz="2800" dirty="0" err="1" smtClean="0"/>
              <a:t>akurat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spesifik</a:t>
            </a:r>
            <a:r>
              <a:rPr lang="en-US" sz="2800" dirty="0" smtClean="0"/>
              <a:t>.</a:t>
            </a:r>
          </a:p>
          <a:p>
            <a:r>
              <a:rPr lang="en-US" sz="2800" dirty="0" err="1" smtClean="0"/>
              <a:t>Gunakan</a:t>
            </a:r>
            <a:r>
              <a:rPr lang="en-US" sz="2800" dirty="0" smtClean="0"/>
              <a:t> kata </a:t>
            </a:r>
            <a:r>
              <a:rPr lang="en-US" sz="2800" dirty="0" err="1" smtClean="0"/>
              <a:t>kerja</a:t>
            </a:r>
            <a:r>
              <a:rPr lang="en-US" sz="2800" dirty="0" smtClean="0"/>
              <a:t> </a:t>
            </a:r>
            <a:r>
              <a:rPr lang="en-US" sz="2800" dirty="0" err="1" smtClean="0"/>
              <a:t>aktif</a:t>
            </a:r>
            <a:r>
              <a:rPr lang="en-US" sz="2800" dirty="0" smtClean="0"/>
              <a:t>, </a:t>
            </a:r>
            <a:r>
              <a:rPr lang="en-US" sz="2800" dirty="0" err="1" smtClean="0"/>
              <a:t>tapi</a:t>
            </a:r>
            <a:r>
              <a:rPr lang="en-US" sz="2800" dirty="0" smtClean="0"/>
              <a:t> </a:t>
            </a:r>
            <a:r>
              <a:rPr lang="en-US" sz="2800" dirty="0" err="1" smtClean="0"/>
              <a:t>sebaiknya</a:t>
            </a:r>
            <a:r>
              <a:rPr lang="en-US" sz="2800" dirty="0" smtClean="0"/>
              <a:t> </a:t>
            </a:r>
            <a:r>
              <a:rPr lang="en-US" sz="2800" dirty="0" err="1" smtClean="0"/>
              <a:t>jangan</a:t>
            </a:r>
            <a:r>
              <a:rPr lang="en-US" sz="2800" dirty="0" smtClean="0"/>
              <a:t> </a:t>
            </a:r>
            <a:r>
              <a:rPr lang="en-US" sz="2800" dirty="0" err="1" smtClean="0"/>
              <a:t>diawali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kata </a:t>
            </a:r>
            <a:r>
              <a:rPr lang="en-US" sz="2800" dirty="0" err="1" smtClean="0"/>
              <a:t>kerja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Kata </a:t>
            </a:r>
            <a:r>
              <a:rPr lang="en-US" sz="2800" dirty="0" err="1" smtClean="0"/>
              <a:t>sambung</a:t>
            </a:r>
            <a:r>
              <a:rPr lang="en-US" sz="2800" dirty="0" smtClean="0"/>
              <a:t> “</a:t>
            </a:r>
            <a:r>
              <a:rPr lang="en-US" sz="2800" dirty="0" err="1" smtClean="0"/>
              <a:t>dan</a:t>
            </a:r>
            <a:r>
              <a:rPr lang="en-US" sz="2800" dirty="0" smtClean="0"/>
              <a:t>” </a:t>
            </a:r>
            <a:r>
              <a:rPr lang="en-US" sz="2800" dirty="0" err="1" smtClean="0"/>
              <a:t>dapat</a:t>
            </a:r>
            <a:r>
              <a:rPr lang="en-US" sz="2800" dirty="0" smtClean="0"/>
              <a:t> </a:t>
            </a:r>
            <a:r>
              <a:rPr lang="en-US" sz="2800" dirty="0" err="1" smtClean="0"/>
              <a:t>diganti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“</a:t>
            </a:r>
            <a:r>
              <a:rPr lang="en-US" sz="2800" dirty="0" err="1" smtClean="0"/>
              <a:t>koma</a:t>
            </a:r>
            <a:r>
              <a:rPr lang="en-US" sz="2800" dirty="0" smtClean="0"/>
              <a:t>”.</a:t>
            </a:r>
          </a:p>
          <a:p>
            <a:r>
              <a:rPr lang="en-US" sz="2800" dirty="0" err="1" smtClean="0"/>
              <a:t>Kalimat</a:t>
            </a:r>
            <a:r>
              <a:rPr lang="en-US" sz="2800" dirty="0" smtClean="0"/>
              <a:t> </a:t>
            </a:r>
            <a:r>
              <a:rPr lang="en-US" sz="2800" dirty="0" err="1" smtClean="0"/>
              <a:t>lengkap</a:t>
            </a:r>
            <a:r>
              <a:rPr lang="en-US" sz="2800" dirty="0" smtClean="0"/>
              <a:t> </a:t>
            </a:r>
            <a:r>
              <a:rPr lang="en-US" sz="2800" dirty="0" err="1" smtClean="0"/>
              <a:t>atau</a:t>
            </a:r>
            <a:r>
              <a:rPr lang="en-US" sz="2800" dirty="0" smtClean="0"/>
              <a:t> </a:t>
            </a:r>
            <a:r>
              <a:rPr lang="en-US" sz="2800" dirty="0" err="1" smtClean="0"/>
              <a:t>menyiratkan</a:t>
            </a:r>
            <a:r>
              <a:rPr lang="en-US" sz="2800" dirty="0" smtClean="0"/>
              <a:t> </a:t>
            </a:r>
            <a:r>
              <a:rPr lang="en-US" sz="2800" dirty="0" err="1" smtClean="0"/>
              <a:t>kalimat</a:t>
            </a:r>
            <a:r>
              <a:rPr lang="en-US" sz="2800" dirty="0" smtClean="0"/>
              <a:t> </a:t>
            </a:r>
            <a:r>
              <a:rPr lang="en-US" sz="2800" dirty="0" err="1" smtClean="0"/>
              <a:t>lengkap</a:t>
            </a:r>
            <a:r>
              <a:rPr lang="en-US" sz="2800" dirty="0" smtClean="0"/>
              <a:t>.</a:t>
            </a:r>
          </a:p>
          <a:p>
            <a:r>
              <a:rPr lang="en-US" sz="2800" dirty="0" err="1" smtClean="0"/>
              <a:t>Hindari</a:t>
            </a:r>
            <a:r>
              <a:rPr lang="en-US" sz="2800" dirty="0" smtClean="0"/>
              <a:t> </a:t>
            </a:r>
            <a:r>
              <a:rPr lang="en-US" sz="2800" dirty="0" err="1" smtClean="0"/>
              <a:t>pengulangan</a:t>
            </a:r>
            <a:r>
              <a:rPr lang="en-US" sz="2800" dirty="0" smtClean="0"/>
              <a:t> kata.</a:t>
            </a:r>
          </a:p>
          <a:p>
            <a:r>
              <a:rPr lang="en-US" sz="2800" dirty="0" err="1" smtClean="0"/>
              <a:t>Jangan</a:t>
            </a:r>
            <a:r>
              <a:rPr lang="en-US" sz="2800" dirty="0" smtClean="0"/>
              <a:t> </a:t>
            </a:r>
            <a:r>
              <a:rPr lang="en-US" sz="2800" dirty="0" err="1" smtClean="0"/>
              <a:t>gunakan</a:t>
            </a:r>
            <a:r>
              <a:rPr lang="en-US" sz="2800" dirty="0" smtClean="0"/>
              <a:t> kata </a:t>
            </a:r>
            <a:r>
              <a:rPr lang="en-US" sz="2800" dirty="0" err="1" smtClean="0"/>
              <a:t>ganti</a:t>
            </a:r>
            <a:r>
              <a:rPr lang="en-US" sz="2800" dirty="0" smtClean="0"/>
              <a:t> orang yang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dikenal</a:t>
            </a:r>
            <a:r>
              <a:rPr lang="en-US" sz="2800" dirty="0" smtClean="0"/>
              <a:t>.</a:t>
            </a:r>
            <a:endParaRPr lang="en-US" sz="2800" dirty="0"/>
          </a:p>
          <a:p>
            <a:pPr marL="0" indent="0"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8028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b="1" dirty="0" smtClean="0"/>
              <a:t>MEMAKSIMALKAN KONTEN</a:t>
            </a:r>
            <a:endParaRPr lang="id-ID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Jenis</a:t>
            </a:r>
            <a:r>
              <a:rPr lang="en-US" sz="3200" dirty="0" smtClean="0"/>
              <a:t> </a:t>
            </a:r>
            <a:r>
              <a:rPr lang="en-US" sz="3200" dirty="0" err="1" smtClean="0"/>
              <a:t>tulisan</a:t>
            </a:r>
            <a:r>
              <a:rPr lang="en-US" sz="3200" dirty="0" smtClean="0"/>
              <a:t> di website </a:t>
            </a:r>
            <a:r>
              <a:rPr lang="en-US" sz="3200" dirty="0" err="1" smtClean="0"/>
              <a:t>lebih</a:t>
            </a:r>
            <a:r>
              <a:rPr lang="en-US" sz="3200" dirty="0" smtClean="0"/>
              <a:t> </a:t>
            </a:r>
            <a:r>
              <a:rPr lang="en-US" sz="3200" dirty="0" err="1" smtClean="0"/>
              <a:t>bervariasi</a:t>
            </a:r>
            <a:r>
              <a:rPr lang="en-US" sz="3200" dirty="0" smtClean="0"/>
              <a:t>, </a:t>
            </a:r>
            <a:r>
              <a:rPr lang="en-US" sz="3200" dirty="0" err="1" smtClean="0"/>
              <a:t>jangan</a:t>
            </a:r>
            <a:r>
              <a:rPr lang="en-US" sz="3200" dirty="0" smtClean="0"/>
              <a:t> </a:t>
            </a:r>
            <a:r>
              <a:rPr lang="en-US" sz="3200" dirty="0" err="1" smtClean="0"/>
              <a:t>hanya</a:t>
            </a:r>
            <a:r>
              <a:rPr lang="en-US" sz="3200" dirty="0" smtClean="0"/>
              <a:t>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  <a:r>
              <a:rPr lang="en-US" sz="3200" dirty="0" err="1" smtClean="0"/>
              <a:t>bentuk</a:t>
            </a:r>
            <a:r>
              <a:rPr lang="en-US" sz="3200" dirty="0" smtClean="0"/>
              <a:t> straight news (hard news </a:t>
            </a:r>
            <a:r>
              <a:rPr lang="en-US" sz="3200" dirty="0" err="1" smtClean="0"/>
              <a:t>atau</a:t>
            </a:r>
            <a:r>
              <a:rPr lang="en-US" sz="3200" dirty="0" smtClean="0"/>
              <a:t> spot news).</a:t>
            </a:r>
            <a:endParaRPr lang="en-US" sz="3200" dirty="0"/>
          </a:p>
          <a:p>
            <a:r>
              <a:rPr lang="en-US" sz="3200" dirty="0" err="1" smtClean="0"/>
              <a:t>Sesekali</a:t>
            </a:r>
            <a:r>
              <a:rPr lang="en-US" sz="3200" dirty="0" smtClean="0"/>
              <a:t> </a:t>
            </a:r>
            <a:r>
              <a:rPr lang="en-US" sz="3200" dirty="0" err="1" smtClean="0"/>
              <a:t>menampilkan</a:t>
            </a:r>
            <a:r>
              <a:rPr lang="en-US" sz="3200" dirty="0" smtClean="0"/>
              <a:t> </a:t>
            </a:r>
            <a:r>
              <a:rPr lang="en-US" sz="3200" dirty="0" err="1" smtClean="0"/>
              <a:t>tulisan</a:t>
            </a:r>
            <a:r>
              <a:rPr lang="en-US" sz="3200" dirty="0" smtClean="0"/>
              <a:t> feature, </a:t>
            </a:r>
            <a:r>
              <a:rPr lang="en-US" sz="3200" dirty="0" err="1" smtClean="0"/>
              <a:t>indepth</a:t>
            </a:r>
            <a:r>
              <a:rPr lang="en-US" sz="3200" dirty="0" smtClean="0"/>
              <a:t> news, </a:t>
            </a:r>
            <a:r>
              <a:rPr lang="en-US" sz="3200" dirty="0" err="1" smtClean="0"/>
              <a:t>dan</a:t>
            </a:r>
            <a:r>
              <a:rPr lang="en-US" sz="3200" dirty="0" smtClean="0"/>
              <a:t> interpretative news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beberapa</a:t>
            </a:r>
            <a:r>
              <a:rPr lang="en-US" sz="3200" dirty="0" smtClean="0"/>
              <a:t> </a:t>
            </a:r>
            <a:r>
              <a:rPr lang="en-US" sz="3200" dirty="0" err="1" smtClean="0"/>
              <a:t>tema</a:t>
            </a:r>
            <a:r>
              <a:rPr lang="en-US" sz="3200" dirty="0" smtClean="0"/>
              <a:t> </a:t>
            </a:r>
            <a:r>
              <a:rPr lang="en-US" sz="3200" dirty="0" err="1" smtClean="0"/>
              <a:t>penting</a:t>
            </a:r>
            <a:r>
              <a:rPr lang="en-US" sz="3200" dirty="0" smtClean="0"/>
              <a:t>, </a:t>
            </a:r>
            <a:r>
              <a:rPr lang="en-US" sz="3200" dirty="0" err="1" smtClean="0"/>
              <a:t>misalnya</a:t>
            </a:r>
            <a:r>
              <a:rPr lang="en-US" sz="3200" dirty="0" smtClean="0"/>
              <a:t> </a:t>
            </a:r>
            <a:r>
              <a:rPr lang="en-US" sz="3200" dirty="0" err="1" smtClean="0"/>
              <a:t>kebudayaan</a:t>
            </a:r>
            <a:r>
              <a:rPr lang="en-US" sz="3200" dirty="0" smtClean="0"/>
              <a:t>, </a:t>
            </a:r>
            <a:r>
              <a:rPr lang="en-US" sz="3200" dirty="0" err="1" smtClean="0"/>
              <a:t>pariwisata</a:t>
            </a:r>
            <a:r>
              <a:rPr lang="en-US" sz="3200" dirty="0" smtClean="0"/>
              <a:t>, </a:t>
            </a:r>
            <a:r>
              <a:rPr lang="en-US" sz="3200" dirty="0" err="1" smtClean="0"/>
              <a:t>dll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628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414955"/>
            <a:ext cx="11379200" cy="1242646"/>
          </a:xfrm>
        </p:spPr>
        <p:txBody>
          <a:bodyPr>
            <a:normAutofit/>
          </a:bodyPr>
          <a:lstStyle/>
          <a:p>
            <a:r>
              <a:rPr lang="id-ID" sz="4400" b="1" dirty="0" smtClean="0"/>
              <a:t>TERIMA KASIH</a:t>
            </a:r>
            <a:endParaRPr lang="id-ID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99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b="1" dirty="0" smtClean="0"/>
              <a:t>INDEPTH NEWS</a:t>
            </a:r>
            <a:endParaRPr lang="id-ID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Indepth</a:t>
            </a:r>
            <a:r>
              <a:rPr lang="en-US" dirty="0"/>
              <a:t> news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mendalam</a:t>
            </a:r>
            <a:r>
              <a:rPr lang="en-US" dirty="0"/>
              <a:t> yang </a:t>
            </a:r>
            <a:r>
              <a:rPr lang="en-US" dirty="0" err="1"/>
              <a:t>dikembangkan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Berita</a:t>
            </a:r>
            <a:r>
              <a:rPr lang="en-US" dirty="0" smtClean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membahas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peristiwa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kejadian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perspektif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. </a:t>
            </a:r>
            <a:endParaRPr lang="id-ID" dirty="0" smtClean="0"/>
          </a:p>
          <a:p>
            <a:pPr marL="0" indent="0">
              <a:buNone/>
            </a:pPr>
            <a:r>
              <a:rPr lang="en-US" dirty="0" err="1"/>
              <a:t>Jika</a:t>
            </a:r>
            <a:r>
              <a:rPr lang="en-US" dirty="0"/>
              <a:t> straight news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menonjolkan</a:t>
            </a:r>
            <a:r>
              <a:rPr lang="en-US" dirty="0"/>
              <a:t>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, </a:t>
            </a:r>
            <a:r>
              <a:rPr lang="en-US" dirty="0" err="1"/>
              <a:t>siapa</a:t>
            </a:r>
            <a:r>
              <a:rPr lang="en-US" dirty="0"/>
              <a:t>, di mana,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kapan</a:t>
            </a:r>
            <a:r>
              <a:rPr lang="en-US" dirty="0"/>
              <a:t>;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indepth</a:t>
            </a:r>
            <a:r>
              <a:rPr lang="en-US" dirty="0"/>
              <a:t> news </a:t>
            </a:r>
            <a:r>
              <a:rPr lang="en-US" dirty="0" err="1"/>
              <a:t>menggali</a:t>
            </a:r>
            <a:r>
              <a:rPr lang="en-US" dirty="0"/>
              <a:t>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err="1"/>
              <a:t>mengapa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bagaimana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indepth</a:t>
            </a:r>
            <a:r>
              <a:rPr lang="en-US" dirty="0"/>
              <a:t>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opini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perspektif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pakar</a:t>
            </a:r>
            <a:r>
              <a:rPr lang="en-US" dirty="0"/>
              <a:t> </a:t>
            </a:r>
            <a:r>
              <a:rPr lang="en-US" dirty="0" err="1"/>
              <a:t>ataupun</a:t>
            </a:r>
            <a:r>
              <a:rPr lang="en-US" dirty="0"/>
              <a:t> </a:t>
            </a:r>
            <a:r>
              <a:rPr lang="en-US" dirty="0" err="1"/>
              <a:t>ahli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/>
              <a:t>Indepth</a:t>
            </a:r>
            <a:r>
              <a:rPr lang="en-US" dirty="0" smtClean="0"/>
              <a:t> </a:t>
            </a:r>
            <a:r>
              <a:rPr lang="en-US" dirty="0"/>
              <a:t>news </a:t>
            </a:r>
            <a:r>
              <a:rPr lang="en-US" dirty="0" err="1"/>
              <a:t>bertujuan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pencerahan</a:t>
            </a:r>
            <a:r>
              <a:rPr lang="en-US" dirty="0"/>
              <a:t>.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606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b="1" dirty="0" smtClean="0"/>
              <a:t>FEATURE</a:t>
            </a:r>
            <a:endParaRPr lang="id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49923" y="1743563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Feature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dibaca</a:t>
            </a:r>
            <a:r>
              <a:rPr lang="en-US" dirty="0"/>
              <a:t> </a:t>
            </a:r>
            <a:r>
              <a:rPr lang="en-US" dirty="0" err="1"/>
              <a:t>ficer</a:t>
            </a:r>
            <a:r>
              <a:rPr lang="en-US" dirty="0"/>
              <a:t>, </a:t>
            </a:r>
            <a:r>
              <a:rPr lang="en-US" dirty="0" err="1"/>
              <a:t>kadang</a:t>
            </a:r>
            <a:r>
              <a:rPr lang="en-US" dirty="0"/>
              <a:t> </a:t>
            </a:r>
            <a:r>
              <a:rPr lang="en-US" dirty="0" err="1"/>
              <a:t>dianggap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, 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kadang</a:t>
            </a:r>
            <a:r>
              <a:rPr lang="en-US" dirty="0"/>
              <a:t> juga </a:t>
            </a:r>
            <a:r>
              <a:rPr lang="en-US" dirty="0" err="1"/>
              <a:t>dianggap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Feature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berisi</a:t>
            </a:r>
            <a:r>
              <a:rPr lang="en-US" dirty="0"/>
              <a:t> </a:t>
            </a:r>
            <a:r>
              <a:rPr lang="en-US" dirty="0" err="1"/>
              <a:t>kisah</a:t>
            </a:r>
            <a:r>
              <a:rPr lang="en-US" dirty="0"/>
              <a:t> yang </a:t>
            </a:r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 smtClean="0"/>
              <a:t>deskriptif</a:t>
            </a:r>
            <a:r>
              <a:rPr lang="en-US" dirty="0" smtClean="0"/>
              <a:t>,  </a:t>
            </a:r>
            <a:r>
              <a:rPr lang="en-US" dirty="0" err="1" smtClean="0"/>
              <a:t>bertujuan</a:t>
            </a:r>
            <a:r>
              <a:rPr lang="en-US" dirty="0" smtClean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mengabarkan</a:t>
            </a:r>
            <a:r>
              <a:rPr lang="en-US" dirty="0"/>
              <a:t>, </a:t>
            </a:r>
            <a:r>
              <a:rPr lang="en-US" dirty="0" err="1"/>
              <a:t>namun</a:t>
            </a:r>
            <a:r>
              <a:rPr lang="en-US" dirty="0"/>
              <a:t> juga </a:t>
            </a:r>
            <a:r>
              <a:rPr lang="en-US" dirty="0" err="1"/>
              <a:t>menggugah</a:t>
            </a:r>
            <a:r>
              <a:rPr lang="en-US" dirty="0"/>
              <a:t> </a:t>
            </a:r>
            <a:r>
              <a:rPr lang="en-US" dirty="0" err="1"/>
              <a:t>emosi</a:t>
            </a:r>
            <a:r>
              <a:rPr lang="en-US" dirty="0"/>
              <a:t> </a:t>
            </a:r>
            <a:r>
              <a:rPr lang="en-US" dirty="0" err="1"/>
              <a:t>pembaca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 </a:t>
            </a:r>
            <a:r>
              <a:rPr lang="en-US" dirty="0"/>
              <a:t>media </a:t>
            </a:r>
            <a:r>
              <a:rPr lang="en-US" dirty="0" err="1"/>
              <a:t>massa</a:t>
            </a:r>
            <a:r>
              <a:rPr lang="en-US" dirty="0"/>
              <a:t>, feature </a:t>
            </a:r>
            <a:r>
              <a:rPr lang="en-US" dirty="0" err="1"/>
              <a:t>biasa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mengabarkan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marjinal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rakyat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Feature </a:t>
            </a:r>
            <a:r>
              <a:rPr lang="en-US" dirty="0"/>
              <a:t>yang </a:t>
            </a:r>
            <a:r>
              <a:rPr lang="en-US" dirty="0" err="1"/>
              <a:t>memuat</a:t>
            </a:r>
            <a:r>
              <a:rPr lang="en-US" dirty="0"/>
              <a:t> </a:t>
            </a:r>
            <a:r>
              <a:rPr lang="en-US" dirty="0" err="1"/>
              <a:t>cerita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orang </a:t>
            </a:r>
            <a:r>
              <a:rPr lang="en-US" dirty="0" err="1"/>
              <a:t>disebut</a:t>
            </a:r>
            <a:r>
              <a:rPr lang="en-US" dirty="0"/>
              <a:t> human interest feature.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Ada </a:t>
            </a:r>
            <a:r>
              <a:rPr lang="en-US" dirty="0"/>
              <a:t>juga news feature yang </a:t>
            </a:r>
            <a:r>
              <a:rPr lang="en-US" dirty="0" err="1"/>
              <a:t>berisi</a:t>
            </a:r>
            <a:r>
              <a:rPr lang="en-US" dirty="0"/>
              <a:t> </a:t>
            </a:r>
            <a:r>
              <a:rPr lang="en-US" dirty="0" err="1"/>
              <a:t>kisah</a:t>
            </a:r>
            <a:r>
              <a:rPr lang="en-US" dirty="0"/>
              <a:t> </a:t>
            </a:r>
            <a:r>
              <a:rPr lang="en-US" dirty="0" err="1" smtClean="0"/>
              <a:t>berkaitan</a:t>
            </a:r>
            <a:r>
              <a:rPr lang="en-US" dirty="0" smtClean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peristiwa</a:t>
            </a:r>
            <a:r>
              <a:rPr lang="en-US" dirty="0"/>
              <a:t> </a:t>
            </a:r>
            <a:r>
              <a:rPr lang="en-US" dirty="0" err="1"/>
              <a:t>aktual</a:t>
            </a:r>
            <a:r>
              <a:rPr lang="en-US" dirty="0"/>
              <a:t>.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id-ID" b="1" dirty="0"/>
          </a:p>
        </p:txBody>
      </p:sp>
    </p:spTree>
    <p:extLst>
      <p:ext uri="{BB962C8B-B14F-4D97-AF65-F5344CB8AC3E}">
        <p14:creationId xmlns:p14="http://schemas.microsoft.com/office/powerpoint/2010/main" val="14492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b="1" dirty="0" smtClean="0"/>
              <a:t>INVESTIGATION NEWS</a:t>
            </a:r>
            <a:endParaRPr lang="id-ID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Investigation news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investigasi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yang </a:t>
            </a:r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berdasarkan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penyelidikan</a:t>
            </a:r>
            <a:r>
              <a:rPr lang="en-US" dirty="0"/>
              <a:t> yang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 smtClean="0"/>
              <a:t>peristiwa</a:t>
            </a:r>
            <a:r>
              <a:rPr lang="en-US" dirty="0" smtClean="0"/>
              <a:t>.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jurnalis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 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, 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membongkar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penyelewengan</a:t>
            </a:r>
            <a:r>
              <a:rPr lang="en-US" dirty="0"/>
              <a:t> yang </a:t>
            </a:r>
            <a:r>
              <a:rPr lang="en-US" dirty="0" err="1"/>
              <a:t>merugikan</a:t>
            </a:r>
            <a:r>
              <a:rPr lang="en-US" dirty="0"/>
              <a:t> </a:t>
            </a:r>
            <a:r>
              <a:rPr lang="en-US" dirty="0" err="1"/>
              <a:t>kepentingan</a:t>
            </a:r>
            <a:r>
              <a:rPr lang="en-US" dirty="0"/>
              <a:t> </a:t>
            </a:r>
            <a:r>
              <a:rPr lang="en-US" dirty="0" err="1"/>
              <a:t>publik</a:t>
            </a:r>
            <a:r>
              <a:rPr lang="en-US" dirty="0"/>
              <a:t>, </a:t>
            </a:r>
            <a:r>
              <a:rPr lang="en-US" dirty="0" err="1"/>
              <a:t>membongkar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illegal logging, </a:t>
            </a:r>
            <a:r>
              <a:rPr lang="en-US" dirty="0" err="1"/>
              <a:t>pembakaran</a:t>
            </a:r>
            <a:r>
              <a:rPr lang="en-US" dirty="0"/>
              <a:t> </a:t>
            </a:r>
            <a:r>
              <a:rPr lang="en-US" dirty="0" err="1"/>
              <a:t>hutan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.</a:t>
            </a:r>
          </a:p>
          <a:p>
            <a:r>
              <a:rPr lang="en-US" dirty="0"/>
              <a:t>Investigation news </a:t>
            </a:r>
            <a:r>
              <a:rPr lang="en-US" dirty="0" err="1"/>
              <a:t>berupaya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mengungkapkan</a:t>
            </a:r>
            <a:r>
              <a:rPr lang="en-US" dirty="0"/>
              <a:t> </a:t>
            </a:r>
            <a:r>
              <a:rPr lang="en-US" dirty="0" err="1"/>
              <a:t>hal-hal</a:t>
            </a:r>
            <a:r>
              <a:rPr lang="en-US" dirty="0"/>
              <a:t> </a:t>
            </a:r>
            <a:r>
              <a:rPr lang="en-US" dirty="0" err="1"/>
              <a:t>tersembunyi</a:t>
            </a:r>
            <a:r>
              <a:rPr lang="en-US" dirty="0"/>
              <a:t> </a:t>
            </a:r>
            <a:r>
              <a:rPr lang="en-US" dirty="0" smtClean="0"/>
              <a:t>di </a:t>
            </a:r>
            <a:r>
              <a:rPr lang="en-US" dirty="0" err="1" smtClean="0"/>
              <a:t>balik</a:t>
            </a:r>
            <a:r>
              <a:rPr lang="en-US" dirty="0" smtClean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kejadian</a:t>
            </a:r>
            <a:r>
              <a:rPr lang="en-US" dirty="0"/>
              <a:t>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seringkali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penelusuran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/>
              <a:t>penyelidikan</a:t>
            </a:r>
            <a:r>
              <a:rPr lang="en-US" dirty="0" smtClean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 </a:t>
            </a:r>
            <a:r>
              <a:rPr lang="en-US" dirty="0" err="1"/>
              <a:t>jurnalis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bertindak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intel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jadi</a:t>
            </a:r>
            <a:r>
              <a:rPr lang="en-US" dirty="0"/>
              <a:t> </a:t>
            </a:r>
            <a:r>
              <a:rPr lang="en-US" dirty="0" err="1"/>
              <a:t>mempertaruhkan</a:t>
            </a:r>
            <a:r>
              <a:rPr lang="en-US" dirty="0"/>
              <a:t> </a:t>
            </a:r>
            <a:r>
              <a:rPr lang="en-US" dirty="0" err="1"/>
              <a:t>nyawanya</a:t>
            </a:r>
            <a:r>
              <a:rPr lang="en-US" dirty="0"/>
              <a:t>.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6412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b="1" dirty="0" smtClean="0"/>
              <a:t>INTERPRETATIVE NEWS</a:t>
            </a:r>
            <a:endParaRPr lang="id-ID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Interpretative news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straight news. Interpretative news </a:t>
            </a:r>
            <a:r>
              <a:rPr lang="en-US" dirty="0" err="1"/>
              <a:t>meruapakan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yang </a:t>
            </a:r>
            <a:r>
              <a:rPr lang="en-US" dirty="0" err="1"/>
              <a:t>dilengkapi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tambahan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pendapat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yang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 smtClean="0"/>
              <a:t>penulisnya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/>
              <a:t>tambahan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data-data yang </a:t>
            </a:r>
            <a:r>
              <a:rPr lang="en-US" dirty="0" err="1"/>
              <a:t>terkait</a:t>
            </a:r>
            <a:r>
              <a:rPr lang="en-US" dirty="0"/>
              <a:t>, </a:t>
            </a:r>
            <a:r>
              <a:rPr lang="en-US" dirty="0" err="1"/>
              <a:t>latar</a:t>
            </a:r>
            <a:r>
              <a:rPr lang="en-US" dirty="0"/>
              <a:t> </a:t>
            </a:r>
            <a:r>
              <a:rPr lang="en-US" dirty="0" err="1"/>
              <a:t>belakang</a:t>
            </a:r>
            <a:r>
              <a:rPr lang="en-US" dirty="0"/>
              <a:t> </a:t>
            </a:r>
            <a:r>
              <a:rPr lang="en-US" dirty="0" err="1"/>
              <a:t>peristiwa</a:t>
            </a:r>
            <a:r>
              <a:rPr lang="en-US" dirty="0"/>
              <a:t>, </a:t>
            </a:r>
            <a:r>
              <a:rPr lang="en-US" dirty="0" err="1" smtClean="0"/>
              <a:t>ataupun</a:t>
            </a:r>
            <a:r>
              <a:rPr lang="en-US" dirty="0" smtClean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wawancara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pengamat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 smtClean="0"/>
              <a:t>ahli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/>
              <a:t>Namun</a:t>
            </a:r>
            <a:r>
              <a:rPr lang="en-US" dirty="0" smtClean="0"/>
              <a:t> </a:t>
            </a:r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menekankan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fakta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opini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misalnya</a:t>
            </a:r>
            <a:r>
              <a:rPr lang="en-US" dirty="0"/>
              <a:t>,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dampak</a:t>
            </a:r>
            <a:r>
              <a:rPr lang="en-US" dirty="0"/>
              <a:t> </a:t>
            </a:r>
            <a:r>
              <a:rPr lang="en-US" dirty="0" err="1"/>
              <a:t>pengeboman</a:t>
            </a:r>
            <a:r>
              <a:rPr lang="en-US" dirty="0"/>
              <a:t> yang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teroris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wisatawan</a:t>
            </a:r>
            <a:r>
              <a:rPr lang="en-US" dirty="0"/>
              <a:t> </a:t>
            </a:r>
            <a:r>
              <a:rPr lang="en-US" dirty="0" err="1"/>
              <a:t>mancanegara</a:t>
            </a:r>
            <a:r>
              <a:rPr lang="en-US" dirty="0"/>
              <a:t> yang </a:t>
            </a:r>
            <a:r>
              <a:rPr lang="en-US" dirty="0" err="1"/>
              <a:t>datang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Indonesia.</a:t>
            </a:r>
          </a:p>
          <a:p>
            <a:pPr marL="0" indent="0"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606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b="1" dirty="0" smtClean="0"/>
              <a:t>OPINION NEWS</a:t>
            </a:r>
            <a:endParaRPr lang="id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Opinion News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yang </a:t>
            </a:r>
            <a:r>
              <a:rPr lang="en-US" dirty="0" err="1"/>
              <a:t>berisi</a:t>
            </a:r>
            <a:r>
              <a:rPr lang="en-US" dirty="0"/>
              <a:t> </a:t>
            </a:r>
            <a:r>
              <a:rPr lang="en-US" dirty="0" err="1"/>
              <a:t>opini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peristiwa</a:t>
            </a:r>
            <a:r>
              <a:rPr lang="en-US" dirty="0"/>
              <a:t> </a:t>
            </a:r>
            <a:r>
              <a:rPr lang="en-US" dirty="0" err="1"/>
              <a:t>hangat</a:t>
            </a:r>
            <a:r>
              <a:rPr lang="en-US" dirty="0"/>
              <a:t> yang </a:t>
            </a:r>
            <a:r>
              <a:rPr lang="en-US" dirty="0" err="1"/>
              <a:t>sedang</a:t>
            </a:r>
            <a:r>
              <a:rPr lang="en-US" dirty="0"/>
              <a:t> </a:t>
            </a:r>
            <a:r>
              <a:rPr lang="en-US" dirty="0" err="1" smtClean="0"/>
              <a:t>terjadi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/>
              <a:t>Berita</a:t>
            </a:r>
            <a:r>
              <a:rPr lang="en-US" dirty="0" smtClean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bersumber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pendapat</a:t>
            </a:r>
            <a:r>
              <a:rPr lang="en-US" dirty="0"/>
              <a:t> </a:t>
            </a:r>
            <a:r>
              <a:rPr lang="en-US" dirty="0" err="1"/>
              <a:t>pengamat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ahli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isu</a:t>
            </a:r>
            <a:r>
              <a:rPr lang="en-US" dirty="0"/>
              <a:t>, </a:t>
            </a:r>
            <a:r>
              <a:rPr lang="en-US" dirty="0" err="1"/>
              <a:t>masalah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peristiwa</a:t>
            </a:r>
            <a:r>
              <a:rPr lang="en-US" dirty="0"/>
              <a:t> yang </a:t>
            </a:r>
            <a:r>
              <a:rPr lang="en-US" dirty="0" err="1" smtClean="0"/>
              <a:t>diangkat</a:t>
            </a:r>
            <a:r>
              <a:rPr lang="en-US" dirty="0" smtClean="0"/>
              <a:t> </a:t>
            </a:r>
            <a:r>
              <a:rPr lang="en-US" dirty="0" err="1"/>
              <a:t>tersebut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Selain</a:t>
            </a:r>
            <a:r>
              <a:rPr lang="en-US" dirty="0" smtClean="0"/>
              <a:t> </a:t>
            </a:r>
            <a:r>
              <a:rPr lang="en-US" dirty="0" err="1"/>
              <a:t>pengamat</a:t>
            </a:r>
            <a:r>
              <a:rPr lang="en-US" dirty="0"/>
              <a:t>, </a:t>
            </a:r>
            <a:r>
              <a:rPr lang="en-US" dirty="0" err="1"/>
              <a:t>sumbet</a:t>
            </a:r>
            <a:r>
              <a:rPr lang="en-US" dirty="0"/>
              <a:t> </a:t>
            </a:r>
            <a:r>
              <a:rPr lang="en-US" dirty="0" err="1"/>
              <a:t>opini</a:t>
            </a:r>
            <a:r>
              <a:rPr lang="en-US" dirty="0"/>
              <a:t> juga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diambil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pendapat</a:t>
            </a:r>
            <a:r>
              <a:rPr lang="en-US" dirty="0"/>
              <a:t> yang </a:t>
            </a:r>
            <a:r>
              <a:rPr lang="en-US" dirty="0" err="1"/>
              <a:t>diutarakan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ataupun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opini</a:t>
            </a:r>
            <a:r>
              <a:rPr lang="en-US" dirty="0"/>
              <a:t> 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komentar</a:t>
            </a:r>
            <a:r>
              <a:rPr lang="en-US" dirty="0"/>
              <a:t> </a:t>
            </a:r>
            <a:r>
              <a:rPr lang="en-US" dirty="0" err="1"/>
              <a:t>pengamat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dampak</a:t>
            </a:r>
            <a:r>
              <a:rPr lang="en-US" dirty="0"/>
              <a:t> </a:t>
            </a:r>
            <a:r>
              <a:rPr lang="en-US" dirty="0" err="1"/>
              <a:t>kebijakan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 smtClean="0"/>
              <a:t>Pemberlakuan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embatasan</a:t>
            </a:r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egiatan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r>
              <a:rPr lang="en-US" dirty="0" smtClean="0"/>
              <a:t> (PPKM) </a:t>
            </a:r>
            <a:r>
              <a:rPr lang="en-US" dirty="0" err="1" smtClean="0"/>
              <a:t>Darurat</a:t>
            </a:r>
            <a:r>
              <a:rPr lang="en-US" dirty="0" smtClean="0"/>
              <a:t> </a:t>
            </a:r>
            <a:r>
              <a:rPr lang="en-US" dirty="0" err="1" smtClean="0"/>
              <a:t>Jawa</a:t>
            </a:r>
            <a:r>
              <a:rPr lang="en-US" dirty="0" smtClean="0"/>
              <a:t>-Bali.</a:t>
            </a:r>
            <a:endParaRPr lang="en-US" dirty="0"/>
          </a:p>
          <a:p>
            <a:pPr marL="0" indent="0"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7750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b="1" dirty="0" smtClean="0"/>
              <a:t>COMPREHENSIVE NEWS</a:t>
            </a:r>
            <a:endParaRPr lang="id-ID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Comprehensive news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yang </a:t>
            </a:r>
            <a:r>
              <a:rPr lang="en-US" dirty="0" err="1"/>
              <a:t>berisi</a:t>
            </a:r>
            <a:r>
              <a:rPr lang="en-US" dirty="0"/>
              <a:t> </a:t>
            </a:r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fakta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peristiwa</a:t>
            </a:r>
            <a:r>
              <a:rPr lang="en-US" dirty="0"/>
              <a:t> yang </a:t>
            </a:r>
            <a:r>
              <a:rPr lang="en-US" dirty="0" err="1"/>
              <a:t>ditinjau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menyeluruh</a:t>
            </a:r>
            <a:r>
              <a:rPr lang="en-US" dirty="0"/>
              <a:t>.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yang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serpihan</a:t>
            </a:r>
            <a:r>
              <a:rPr lang="en-US" dirty="0"/>
              <a:t> </a:t>
            </a:r>
            <a:r>
              <a:rPr lang="en-US" dirty="0" err="1"/>
              <a:t>fakta</a:t>
            </a:r>
            <a:r>
              <a:rPr lang="en-US" dirty="0"/>
              <a:t> </a:t>
            </a:r>
            <a:r>
              <a:rPr lang="en-US" dirty="0" smtClean="0"/>
              <a:t>per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memperhatikan</a:t>
            </a:r>
            <a:r>
              <a:rPr lang="en-US" dirty="0"/>
              <a:t> </a:t>
            </a:r>
            <a:r>
              <a:rPr lang="en-US" dirty="0" err="1"/>
              <a:t>keterkaitan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smtClean="0"/>
              <a:t>lain,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komprehensif</a:t>
            </a:r>
            <a:r>
              <a:rPr lang="en-US" dirty="0"/>
              <a:t> </a:t>
            </a:r>
            <a:r>
              <a:rPr lang="en-US" dirty="0" err="1"/>
              <a:t>meninjau</a:t>
            </a:r>
            <a:r>
              <a:rPr lang="en-US" dirty="0"/>
              <a:t> </a:t>
            </a:r>
            <a:r>
              <a:rPr lang="en-US" dirty="0" err="1"/>
              <a:t>fakta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 smtClean="0"/>
              <a:t>aspek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komprehensif</a:t>
            </a:r>
            <a:r>
              <a:rPr lang="en-US" dirty="0"/>
              <a:t> </a:t>
            </a:r>
            <a:r>
              <a:rPr lang="en-US" dirty="0" err="1"/>
              <a:t>berusaha</a:t>
            </a:r>
            <a:r>
              <a:rPr lang="en-US" dirty="0"/>
              <a:t> </a:t>
            </a:r>
            <a:r>
              <a:rPr lang="en-US" dirty="0" err="1"/>
              <a:t>menggabungkan</a:t>
            </a:r>
            <a:r>
              <a:rPr lang="en-US" dirty="0"/>
              <a:t> </a:t>
            </a:r>
            <a:r>
              <a:rPr lang="en-US" dirty="0" err="1" smtClean="0"/>
              <a:t>berbagai</a:t>
            </a:r>
            <a:r>
              <a:rPr lang="en-US" dirty="0" smtClean="0"/>
              <a:t> </a:t>
            </a:r>
            <a:r>
              <a:rPr lang="en-US" dirty="0" err="1"/>
              <a:t>serpihan</a:t>
            </a:r>
            <a:r>
              <a:rPr lang="en-US" dirty="0"/>
              <a:t> </a:t>
            </a:r>
            <a:r>
              <a:rPr lang="en-US" dirty="0" err="1"/>
              <a:t>fakta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bangunan</a:t>
            </a:r>
            <a:r>
              <a:rPr lang="en-US" dirty="0"/>
              <a:t> </a:t>
            </a:r>
            <a:r>
              <a:rPr lang="en-US" dirty="0" err="1"/>
              <a:t>cerita</a:t>
            </a:r>
            <a:r>
              <a:rPr lang="en-US" dirty="0"/>
              <a:t> </a:t>
            </a:r>
            <a:r>
              <a:rPr lang="en-US" dirty="0" err="1"/>
              <a:t>peristiwa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benang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 yang </a:t>
            </a:r>
            <a:r>
              <a:rPr lang="en-US" dirty="0" err="1"/>
              <a:t>terlihat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. </a:t>
            </a:r>
            <a:r>
              <a:rPr lang="en-US" dirty="0" err="1" smtClean="0"/>
              <a:t>Maka</a:t>
            </a:r>
            <a:r>
              <a:rPr lang="en-US" dirty="0" smtClean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dirty="0" err="1"/>
              <a:t>utuh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/>
              <a:t>menyeluruh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/>
              <a:t>comprehensive </a:t>
            </a:r>
            <a:r>
              <a:rPr lang="en-US" dirty="0" smtClean="0"/>
              <a:t>news: </a:t>
            </a:r>
            <a:r>
              <a:rPr lang="en-US" dirty="0" err="1" smtClean="0"/>
              <a:t>berita</a:t>
            </a:r>
            <a:r>
              <a:rPr lang="en-US" dirty="0" smtClean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terorisme</a:t>
            </a:r>
            <a:r>
              <a:rPr lang="en-US" dirty="0"/>
              <a:t> di Indonesia, </a:t>
            </a:r>
            <a:r>
              <a:rPr lang="en-US" dirty="0" err="1"/>
              <a:t>penyebarannya</a:t>
            </a:r>
            <a:r>
              <a:rPr lang="en-US" dirty="0"/>
              <a:t>, </a:t>
            </a:r>
            <a:r>
              <a:rPr lang="en-US" dirty="0" err="1"/>
              <a:t>tujuannya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segala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yang </a:t>
            </a:r>
            <a:r>
              <a:rPr lang="en-US" dirty="0" err="1"/>
              <a:t>menyangkut</a:t>
            </a:r>
            <a:r>
              <a:rPr lang="en-US" dirty="0"/>
              <a:t> </a:t>
            </a:r>
            <a:r>
              <a:rPr lang="en-US" dirty="0" smtClean="0"/>
              <a:t>di </a:t>
            </a:r>
            <a:r>
              <a:rPr lang="en-US" dirty="0" err="1" smtClean="0"/>
              <a:t>dalamnya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7893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605</TotalTime>
  <Words>796</Words>
  <Application>Microsoft Macintosh PowerPoint</Application>
  <PresentationFormat>Widescreen</PresentationFormat>
  <Paragraphs>62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Georgia</vt:lpstr>
      <vt:lpstr>Wingdings</vt:lpstr>
      <vt:lpstr>Wingdings 2</vt:lpstr>
      <vt:lpstr>Civic</vt:lpstr>
      <vt:lpstr>PENULISAN DI WEBSITE  PEMPROV JATENG</vt:lpstr>
      <vt:lpstr>MENGENAL JENIS BERITA</vt:lpstr>
      <vt:lpstr>STRAIGHT NEWS</vt:lpstr>
      <vt:lpstr>INDEPTH NEWS</vt:lpstr>
      <vt:lpstr>FEATURE</vt:lpstr>
      <vt:lpstr>INVESTIGATION NEWS</vt:lpstr>
      <vt:lpstr>INTERPRETATIVE NEWS</vt:lpstr>
      <vt:lpstr>OPINION NEWS</vt:lpstr>
      <vt:lpstr>COMPREHENSIVE 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  <vt:lpstr>PowerPoint Presentation</vt:lpstr>
      <vt:lpstr>PowerPoint Presentation</vt:lpstr>
      <vt:lpstr>PANJANG TULISAN</vt:lpstr>
      <vt:lpstr>PANJANG TULISAN</vt:lpstr>
      <vt:lpstr>TIPS MEMBUAT JUDUL</vt:lpstr>
      <vt:lpstr>MEMAKSIMALKAN KONTEN</vt:lpstr>
      <vt:lpstr>TERIMA KASIH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52</cp:revision>
  <dcterms:created xsi:type="dcterms:W3CDTF">2020-07-17T02:25:19Z</dcterms:created>
  <dcterms:modified xsi:type="dcterms:W3CDTF">2021-09-27T04:18:15Z</dcterms:modified>
</cp:coreProperties>
</file>