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66" r:id="rId5"/>
    <p:sldId id="260" r:id="rId6"/>
    <p:sldId id="264" r:id="rId7"/>
    <p:sldId id="265" r:id="rId8"/>
    <p:sldId id="259" r:id="rId9"/>
    <p:sldId id="268" r:id="rId10"/>
    <p:sldId id="267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77" r:id="rId27"/>
    <p:sldId id="278" r:id="rId28"/>
    <p:sldId id="292" r:id="rId29"/>
    <p:sldId id="303" r:id="rId30"/>
    <p:sldId id="294" r:id="rId31"/>
    <p:sldId id="295" r:id="rId32"/>
    <p:sldId id="279" r:id="rId33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854" autoAdjust="0"/>
    <p:restoredTop sz="94660"/>
  </p:normalViewPr>
  <p:slideViewPr>
    <p:cSldViewPr snapToGrid="0">
      <p:cViewPr>
        <p:scale>
          <a:sx n="81" d="100"/>
          <a:sy n="81" d="100"/>
        </p:scale>
        <p:origin x="2216" y="1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1988800" y="3048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828800" y="2819400"/>
            <a:ext cx="85344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DE881-5D84-49A0-8AEB-BEEE25E08C22}" type="datetimeFigureOut">
              <a:rPr lang="id-ID" smtClean="0"/>
              <a:t>27/09/21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207264" y="2420112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24D58E3-1859-45A0-AC55-765AB7C51F98}" type="slidenum">
              <a:rPr lang="id-ID" smtClean="0"/>
              <a:t>‹#›</a:t>
            </a:fld>
            <a:endParaRPr lang="id-ID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103632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DE881-5D84-49A0-8AEB-BEEE25E08C22}" type="datetimeFigureOut">
              <a:rPr lang="id-ID" smtClean="0"/>
              <a:t>27/09/21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D58E3-1859-45A0-AC55-765AB7C51F98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9347200" y="0"/>
            <a:ext cx="28448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6403340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9119616" y="2925763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9245600" y="3020251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21216" y="3009902"/>
            <a:ext cx="609600" cy="441325"/>
          </a:xfrm>
        </p:spPr>
        <p:txBody>
          <a:bodyPr/>
          <a:lstStyle/>
          <a:p>
            <a:fld id="{324D58E3-1859-45A0-AC55-765AB7C51F98}" type="slidenum">
              <a:rPr lang="id-ID" smtClean="0"/>
              <a:t>‹#›</a:t>
            </a:fld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6400" y="304800"/>
            <a:ext cx="87376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DE881-5D84-49A0-8AEB-BEEE25E08C22}" type="datetimeFigureOut">
              <a:rPr lang="id-ID" smtClean="0"/>
              <a:t>27/09/21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5200" y="304802"/>
            <a:ext cx="1930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DE881-5D84-49A0-8AEB-BEEE25E08C22}" type="datetimeFigureOut">
              <a:rPr lang="id-ID" smtClean="0"/>
              <a:t>27/09/21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15584" y="1026373"/>
            <a:ext cx="609600" cy="441325"/>
          </a:xfrm>
        </p:spPr>
        <p:txBody>
          <a:bodyPr/>
          <a:lstStyle/>
          <a:p>
            <a:fld id="{324D58E3-1859-45A0-AC55-765AB7C51F98}" type="slidenum">
              <a:rPr lang="id-ID" smtClean="0"/>
              <a:t>‹#›</a:t>
            </a:fld>
            <a:endParaRPr lang="id-ID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DE881-5D84-49A0-8AEB-BEEE25E08C22}" type="datetimeFigureOut">
              <a:rPr lang="id-ID" smtClean="0"/>
              <a:t>27/09/21</a:t>
            </a:fld>
            <a:endParaRPr lang="id-ID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203200" y="2438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24D58E3-1859-45A0-AC55-765AB7C51F98}" type="slidenum">
              <a:rPr lang="id-ID" smtClean="0"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721600" y="6409944"/>
            <a:ext cx="4059936" cy="365760"/>
          </a:xfrm>
        </p:spPr>
        <p:txBody>
          <a:bodyPr/>
          <a:lstStyle/>
          <a:p>
            <a:fld id="{319DE881-5D84-49A0-8AEB-BEEE25E08C22}" type="datetimeFigureOut">
              <a:rPr lang="id-ID" smtClean="0"/>
              <a:t>27/09/21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D58E3-1859-45A0-AC55-765AB7C51F98}" type="slidenum">
              <a:rPr lang="id-ID" smtClean="0"/>
              <a:t>‹#›</a:t>
            </a:fld>
            <a:endParaRPr lang="id-ID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6084107" y="1575653"/>
            <a:ext cx="11895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02336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6096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12192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03200" y="1371600"/>
            <a:ext cx="11777472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94564" y="6391656"/>
            <a:ext cx="11777472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5386917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388441" y="1524000"/>
            <a:ext cx="5389033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DE881-5D84-49A0-8AEB-BEEE25E08C22}" type="datetimeFigureOut">
              <a:rPr lang="id-ID" smtClean="0"/>
              <a:t>27/09/21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6400" y="6409944"/>
            <a:ext cx="4775200" cy="365760"/>
          </a:xfrm>
        </p:spPr>
        <p:txBody>
          <a:bodyPr/>
          <a:lstStyle/>
          <a:p>
            <a:endParaRPr lang="id-ID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203200" y="128016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402336" y="2471383"/>
            <a:ext cx="5388864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6400800" y="2471383"/>
            <a:ext cx="53848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791200" y="1042417"/>
            <a:ext cx="609600" cy="441325"/>
          </a:xfrm>
        </p:spPr>
        <p:txBody>
          <a:bodyPr/>
          <a:lstStyle>
            <a:lvl1pPr algn="ctr">
              <a:defRPr/>
            </a:lvl1pPr>
          </a:lstStyle>
          <a:p>
            <a:fld id="{324D58E3-1859-45A0-AC55-765AB7C51F98}" type="slidenum">
              <a:rPr lang="id-ID" smtClean="0"/>
              <a:t>‹#›</a:t>
            </a:fld>
            <a:endParaRPr lang="id-ID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DE881-5D84-49A0-8AEB-BEEE25E08C22}" type="datetimeFigureOut">
              <a:rPr lang="id-ID" smtClean="0"/>
              <a:t>27/09/21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791200" y="1036021"/>
            <a:ext cx="609600" cy="441325"/>
          </a:xfrm>
        </p:spPr>
        <p:txBody>
          <a:bodyPr/>
          <a:lstStyle/>
          <a:p>
            <a:fld id="{324D58E3-1859-45A0-AC55-765AB7C51F9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DE881-5D84-49A0-8AEB-BEEE25E08C22}" type="datetimeFigureOut">
              <a:rPr lang="id-ID" smtClean="0"/>
              <a:t>27/09/21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689600" y="6324600"/>
            <a:ext cx="8128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24D58E3-1859-45A0-AC55-765AB7C51F9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203200" y="152400"/>
            <a:ext cx="11777472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31496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08000" y="1981201"/>
            <a:ext cx="31496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4165600" y="685800"/>
            <a:ext cx="75184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24D58E3-1859-45A0-AC55-765AB7C51F98}" type="slidenum">
              <a:rPr lang="id-ID" smtClean="0"/>
              <a:t>‹#›</a:t>
            </a:fld>
            <a:endParaRPr lang="id-ID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DE881-5D84-49A0-8AEB-BEEE25E08C22}" type="datetimeFigureOut">
              <a:rPr lang="id-ID" smtClean="0"/>
              <a:t>27/09/21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511040" cy="365760"/>
          </a:xfrm>
        </p:spPr>
        <p:txBody>
          <a:bodyPr/>
          <a:lstStyle/>
          <a:p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203200" y="152400"/>
            <a:ext cx="11777472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/>
          <a:p>
            <a:fld id="{324D58E3-1859-45A0-AC55-765AB7C51F98}" type="slidenum">
              <a:rPr lang="id-ID" smtClean="0"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0" y="5029200"/>
            <a:ext cx="78232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00500" y="609600"/>
            <a:ext cx="78232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990600"/>
            <a:ext cx="32512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717536" y="6404984"/>
            <a:ext cx="4059936" cy="365760"/>
          </a:xfrm>
        </p:spPr>
        <p:txBody>
          <a:bodyPr/>
          <a:lstStyle/>
          <a:p>
            <a:fld id="{319DE881-5D84-49A0-8AEB-BEEE25E08C22}" type="datetimeFigureOut">
              <a:rPr lang="id-ID" smtClean="0"/>
              <a:t>27/09/21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779264" cy="365760"/>
          </a:xfrm>
        </p:spPr>
        <p:txBody>
          <a:bodyPr/>
          <a:lstStyle/>
          <a:p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1"/>
            <a:ext cx="12192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319DE881-5D84-49A0-8AEB-BEEE25E08C22}" type="datetimeFigureOut">
              <a:rPr lang="id-ID" smtClean="0"/>
              <a:t>27/09/21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id-ID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203200" y="1276743"/>
            <a:ext cx="1177747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5791200" y="1040175"/>
            <a:ext cx="6096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24D58E3-1859-45A0-AC55-765AB7C51F98}" type="slidenum">
              <a:rPr lang="id-ID" smtClean="0"/>
              <a:t>‹#›</a:t>
            </a:fld>
            <a:endParaRPr lang="id-ID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113792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548554"/>
            <a:ext cx="8534400" cy="1359876"/>
          </a:xfrm>
        </p:spPr>
        <p:txBody>
          <a:bodyPr/>
          <a:lstStyle/>
          <a:p>
            <a:r>
              <a:rPr lang="id-ID" b="1" dirty="0" smtClean="0"/>
              <a:t>Setiawan Hendra Kelana</a:t>
            </a:r>
            <a:endParaRPr lang="id-ID" b="1" dirty="0"/>
          </a:p>
          <a:p>
            <a:endParaRPr lang="id-ID" i="1" dirty="0" smtClean="0"/>
          </a:p>
          <a:p>
            <a:r>
              <a:rPr lang="id-ID" i="1" dirty="0" smtClean="0"/>
              <a:t>SEKRETARIS PWI JAWA TENGAH</a:t>
            </a:r>
            <a:endParaRPr lang="id-ID" i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68923"/>
            <a:ext cx="9144000" cy="1559169"/>
          </a:xfrm>
        </p:spPr>
        <p:txBody>
          <a:bodyPr>
            <a:normAutofit/>
          </a:bodyPr>
          <a:lstStyle/>
          <a:p>
            <a:r>
              <a:rPr lang="id-ID" sz="4000" b="1" dirty="0" smtClean="0"/>
              <a:t>PENULISAN DI </a:t>
            </a:r>
            <a:r>
              <a:rPr lang="id-ID" sz="4000" b="1" dirty="0" smtClean="0"/>
              <a:t>WEBSITE</a:t>
            </a:r>
            <a:r>
              <a:rPr lang="id-ID" sz="4000" b="1" dirty="0" smtClean="0"/>
              <a:t/>
            </a:r>
            <a:br>
              <a:rPr lang="id-ID" sz="4000" b="1" dirty="0" smtClean="0"/>
            </a:br>
            <a:r>
              <a:rPr lang="id-ID" sz="4000" b="1" dirty="0" smtClean="0"/>
              <a:t> PEMPROV JATENG</a:t>
            </a:r>
            <a:endParaRPr lang="id-ID" sz="4000" b="1" dirty="0"/>
          </a:p>
        </p:txBody>
      </p:sp>
    </p:spTree>
    <p:extLst>
      <p:ext uri="{BB962C8B-B14F-4D97-AF65-F5344CB8AC3E}">
        <p14:creationId xmlns:p14="http://schemas.microsoft.com/office/powerpoint/2010/main" val="123057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414955"/>
            <a:ext cx="11379200" cy="1242646"/>
          </a:xfrm>
        </p:spPr>
        <p:txBody>
          <a:bodyPr>
            <a:normAutofit/>
          </a:bodyPr>
          <a:lstStyle/>
          <a:p>
            <a:endParaRPr lang="id-ID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007" y="315310"/>
            <a:ext cx="9856600" cy="616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7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414955"/>
            <a:ext cx="11379200" cy="1242646"/>
          </a:xfrm>
        </p:spPr>
        <p:txBody>
          <a:bodyPr>
            <a:normAutofit/>
          </a:bodyPr>
          <a:lstStyle/>
          <a:p>
            <a:endParaRPr lang="id-ID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736" y="299544"/>
            <a:ext cx="10058400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71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414955"/>
            <a:ext cx="11379200" cy="1242646"/>
          </a:xfrm>
        </p:spPr>
        <p:txBody>
          <a:bodyPr>
            <a:normAutofit/>
          </a:bodyPr>
          <a:lstStyle/>
          <a:p>
            <a:endParaRPr lang="id-ID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17" y="236483"/>
            <a:ext cx="10058400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254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414955"/>
            <a:ext cx="11379200" cy="1242646"/>
          </a:xfrm>
        </p:spPr>
        <p:txBody>
          <a:bodyPr>
            <a:normAutofit/>
          </a:bodyPr>
          <a:lstStyle/>
          <a:p>
            <a:endParaRPr lang="id-ID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736" y="283779"/>
            <a:ext cx="10058400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7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414955"/>
            <a:ext cx="11379200" cy="1242646"/>
          </a:xfrm>
        </p:spPr>
        <p:txBody>
          <a:bodyPr>
            <a:normAutofit/>
          </a:bodyPr>
          <a:lstStyle/>
          <a:p>
            <a:endParaRPr lang="id-ID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16" y="252248"/>
            <a:ext cx="10058400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34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414955"/>
            <a:ext cx="11379200" cy="1242646"/>
          </a:xfrm>
        </p:spPr>
        <p:txBody>
          <a:bodyPr>
            <a:normAutofit/>
          </a:bodyPr>
          <a:lstStyle/>
          <a:p>
            <a:endParaRPr lang="id-ID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736" y="236483"/>
            <a:ext cx="10058400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33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414955"/>
            <a:ext cx="11379200" cy="1242646"/>
          </a:xfrm>
        </p:spPr>
        <p:txBody>
          <a:bodyPr>
            <a:normAutofit/>
          </a:bodyPr>
          <a:lstStyle/>
          <a:p>
            <a:endParaRPr lang="id-ID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16" y="268014"/>
            <a:ext cx="10058400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23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414955"/>
            <a:ext cx="11379200" cy="1242646"/>
          </a:xfrm>
        </p:spPr>
        <p:txBody>
          <a:bodyPr>
            <a:normAutofit/>
          </a:bodyPr>
          <a:lstStyle/>
          <a:p>
            <a:endParaRPr lang="id-ID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16" y="252248"/>
            <a:ext cx="10058400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2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414955"/>
            <a:ext cx="11379200" cy="1242646"/>
          </a:xfrm>
        </p:spPr>
        <p:txBody>
          <a:bodyPr>
            <a:normAutofit/>
          </a:bodyPr>
          <a:lstStyle/>
          <a:p>
            <a:endParaRPr lang="id-ID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16" y="268013"/>
            <a:ext cx="10058400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94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414955"/>
            <a:ext cx="11379200" cy="1242646"/>
          </a:xfrm>
        </p:spPr>
        <p:txBody>
          <a:bodyPr>
            <a:normAutofit/>
          </a:bodyPr>
          <a:lstStyle/>
          <a:p>
            <a:endParaRPr lang="id-ID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16" y="236483"/>
            <a:ext cx="10058400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33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4000" b="1" dirty="0" smtClean="0"/>
              <a:t>MENGENAL JENIS BERITA</a:t>
            </a:r>
            <a:endParaRPr lang="id-ID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38200" y="1383323"/>
            <a:ext cx="10515600" cy="4793640"/>
          </a:xfrm>
        </p:spPr>
        <p:txBody>
          <a:bodyPr>
            <a:noAutofit/>
          </a:bodyPr>
          <a:lstStyle/>
          <a:p>
            <a:r>
              <a:rPr lang="en-US" sz="2400" dirty="0" err="1"/>
              <a:t>Berita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teks</a:t>
            </a:r>
            <a:r>
              <a:rPr lang="en-US" sz="2400" dirty="0"/>
              <a:t> yang </a:t>
            </a:r>
            <a:r>
              <a:rPr lang="en-US" sz="2400" dirty="0" err="1"/>
              <a:t>berisi</a:t>
            </a:r>
            <a:r>
              <a:rPr lang="en-US" sz="2400" dirty="0"/>
              <a:t> </a:t>
            </a:r>
            <a:r>
              <a:rPr lang="en-US" sz="2400" dirty="0" err="1"/>
              <a:t>peristiwa</a:t>
            </a:r>
            <a:r>
              <a:rPr lang="en-US" sz="2400" dirty="0"/>
              <a:t>. </a:t>
            </a:r>
            <a:endParaRPr lang="en-US" sz="2400" dirty="0" smtClean="0"/>
          </a:p>
          <a:p>
            <a:r>
              <a:rPr lang="en-US" sz="2400" dirty="0" err="1" smtClean="0"/>
              <a:t>Teks</a:t>
            </a:r>
            <a:r>
              <a:rPr lang="en-US" sz="2400" dirty="0" smtClean="0"/>
              <a:t> </a:t>
            </a:r>
            <a:r>
              <a:rPr lang="en-US" sz="2400" dirty="0" err="1"/>
              <a:t>berita</a:t>
            </a:r>
            <a:r>
              <a:rPr lang="en-US" sz="2400" dirty="0"/>
              <a:t> </a:t>
            </a:r>
            <a:r>
              <a:rPr lang="en-US" sz="2400" dirty="0" err="1"/>
              <a:t>biasa</a:t>
            </a:r>
            <a:r>
              <a:rPr lang="en-US" sz="2400" dirty="0"/>
              <a:t> </a:t>
            </a:r>
            <a:r>
              <a:rPr lang="en-US" sz="2400" dirty="0" err="1"/>
              <a:t>kita</a:t>
            </a:r>
            <a:r>
              <a:rPr lang="en-US" sz="2400" dirty="0"/>
              <a:t> </a:t>
            </a:r>
            <a:r>
              <a:rPr lang="en-US" sz="2400" dirty="0" err="1"/>
              <a:t>temukan</a:t>
            </a:r>
            <a:r>
              <a:rPr lang="en-US" sz="2400" dirty="0"/>
              <a:t> di media </a:t>
            </a:r>
            <a:r>
              <a:rPr lang="en-US" sz="2400" dirty="0" err="1"/>
              <a:t>massa</a:t>
            </a:r>
            <a:r>
              <a:rPr lang="en-US" sz="2400" dirty="0"/>
              <a:t> </a:t>
            </a:r>
            <a:r>
              <a:rPr lang="en-US" sz="2400" dirty="0" err="1"/>
              <a:t>seperti</a:t>
            </a:r>
            <a:r>
              <a:rPr lang="en-US" sz="2400" dirty="0"/>
              <a:t> </a:t>
            </a:r>
            <a:r>
              <a:rPr lang="en-US" sz="2400" dirty="0" err="1"/>
              <a:t>koran</a:t>
            </a:r>
            <a:r>
              <a:rPr lang="en-US" sz="2400" dirty="0"/>
              <a:t>, </a:t>
            </a:r>
            <a:r>
              <a:rPr lang="en-US" sz="2400" dirty="0" err="1"/>
              <a:t>televisi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internet. </a:t>
            </a:r>
            <a:endParaRPr lang="en-US" sz="2400" dirty="0" smtClean="0"/>
          </a:p>
          <a:p>
            <a:r>
              <a:rPr lang="en-US" sz="2400" dirty="0" err="1" smtClean="0"/>
              <a:t>Namun</a:t>
            </a:r>
            <a:r>
              <a:rPr lang="en-US" sz="2400" dirty="0" smtClean="0"/>
              <a:t> </a:t>
            </a:r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dibedah</a:t>
            </a:r>
            <a:r>
              <a:rPr lang="en-US" sz="2400" dirty="0"/>
              <a:t>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luas</a:t>
            </a:r>
            <a:r>
              <a:rPr lang="en-US" sz="2400" dirty="0"/>
              <a:t> </a:t>
            </a:r>
            <a:r>
              <a:rPr lang="en-US" sz="2400" dirty="0" err="1"/>
              <a:t>lagi</a:t>
            </a:r>
            <a:r>
              <a:rPr lang="en-US" sz="2400" dirty="0"/>
              <a:t>, </a:t>
            </a:r>
            <a:r>
              <a:rPr lang="en-US" sz="2400" dirty="0" err="1"/>
              <a:t>berita</a:t>
            </a:r>
            <a:r>
              <a:rPr lang="en-US" sz="2400" dirty="0"/>
              <a:t> </a:t>
            </a:r>
            <a:r>
              <a:rPr lang="en-US" sz="2400" dirty="0" err="1"/>
              <a:t>tak</a:t>
            </a:r>
            <a:r>
              <a:rPr lang="en-US" sz="2400" dirty="0"/>
              <a:t> </a:t>
            </a:r>
            <a:r>
              <a:rPr lang="en-US" sz="2400" dirty="0" err="1"/>
              <a:t>cuma</a:t>
            </a:r>
            <a:r>
              <a:rPr lang="en-US" sz="2400" dirty="0"/>
              <a:t> </a:t>
            </a:r>
            <a:r>
              <a:rPr lang="en-US" sz="2400" dirty="0" err="1"/>
              <a:t>terbatas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laporan</a:t>
            </a:r>
            <a:r>
              <a:rPr lang="en-US" sz="2400" dirty="0"/>
              <a:t> </a:t>
            </a:r>
            <a:r>
              <a:rPr lang="en-US" sz="2400" dirty="0" err="1"/>
              <a:t>peristiwa</a:t>
            </a:r>
            <a:r>
              <a:rPr lang="en-US" sz="2400" dirty="0"/>
              <a:t>. </a:t>
            </a:r>
            <a:endParaRPr lang="id-ID" sz="2200" dirty="0" smtClean="0"/>
          </a:p>
        </p:txBody>
      </p:sp>
    </p:spTree>
    <p:extLst>
      <p:ext uri="{BB962C8B-B14F-4D97-AF65-F5344CB8AC3E}">
        <p14:creationId xmlns:p14="http://schemas.microsoft.com/office/powerpoint/2010/main" val="196719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414955"/>
            <a:ext cx="11379200" cy="1242646"/>
          </a:xfrm>
        </p:spPr>
        <p:txBody>
          <a:bodyPr>
            <a:normAutofit/>
          </a:bodyPr>
          <a:lstStyle/>
          <a:p>
            <a:endParaRPr lang="id-ID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10" y="236483"/>
            <a:ext cx="10058400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9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414955"/>
            <a:ext cx="11379200" cy="1242646"/>
          </a:xfrm>
        </p:spPr>
        <p:txBody>
          <a:bodyPr>
            <a:normAutofit/>
          </a:bodyPr>
          <a:lstStyle/>
          <a:p>
            <a:endParaRPr lang="id-ID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736" y="252248"/>
            <a:ext cx="10058400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26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414955"/>
            <a:ext cx="11379200" cy="1242646"/>
          </a:xfrm>
        </p:spPr>
        <p:txBody>
          <a:bodyPr>
            <a:normAutofit/>
          </a:bodyPr>
          <a:lstStyle/>
          <a:p>
            <a:endParaRPr lang="id-ID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16" y="268014"/>
            <a:ext cx="10058400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855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414955"/>
            <a:ext cx="11379200" cy="1242646"/>
          </a:xfrm>
        </p:spPr>
        <p:txBody>
          <a:bodyPr>
            <a:normAutofit/>
          </a:bodyPr>
          <a:lstStyle/>
          <a:p>
            <a:endParaRPr lang="id-ID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16" y="268014"/>
            <a:ext cx="10058400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18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414955"/>
            <a:ext cx="11379200" cy="1242646"/>
          </a:xfrm>
        </p:spPr>
        <p:txBody>
          <a:bodyPr>
            <a:normAutofit/>
          </a:bodyPr>
          <a:lstStyle/>
          <a:p>
            <a:endParaRPr lang="id-ID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16" y="268014"/>
            <a:ext cx="10058400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86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414955"/>
            <a:ext cx="11379200" cy="1242646"/>
          </a:xfrm>
        </p:spPr>
        <p:txBody>
          <a:bodyPr>
            <a:normAutofit/>
          </a:bodyPr>
          <a:lstStyle/>
          <a:p>
            <a:r>
              <a:rPr lang="id-ID" sz="4400" b="1" dirty="0" smtClean="0"/>
              <a:t>TERIMA KASIH</a:t>
            </a:r>
            <a:endParaRPr lang="id-ID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14" y="268014"/>
            <a:ext cx="10058400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34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414955"/>
            <a:ext cx="11379200" cy="1242646"/>
          </a:xfrm>
        </p:spPr>
        <p:txBody>
          <a:bodyPr>
            <a:normAutofit/>
          </a:bodyPr>
          <a:lstStyle/>
          <a:p>
            <a:endParaRPr lang="id-ID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11" y="283780"/>
            <a:ext cx="10058400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86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414955"/>
            <a:ext cx="11379200" cy="1242646"/>
          </a:xfrm>
        </p:spPr>
        <p:txBody>
          <a:bodyPr>
            <a:normAutofit/>
          </a:bodyPr>
          <a:lstStyle/>
          <a:p>
            <a:endParaRPr lang="id-ID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16" y="283779"/>
            <a:ext cx="10058400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66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4000" b="1" dirty="0" smtClean="0"/>
              <a:t>PANJANG TULISAN</a:t>
            </a:r>
            <a:endParaRPr lang="id-ID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err="1" smtClean="0"/>
              <a:t>Sepanjang</a:t>
            </a:r>
            <a:r>
              <a:rPr lang="en-US" sz="3200" dirty="0" smtClean="0"/>
              <a:t> </a:t>
            </a:r>
            <a:r>
              <a:rPr lang="en-US" sz="3200" dirty="0" err="1" smtClean="0"/>
              <a:t>apa</a:t>
            </a:r>
            <a:r>
              <a:rPr lang="en-US" sz="3200" dirty="0" smtClean="0"/>
              <a:t> </a:t>
            </a:r>
            <a:r>
              <a:rPr lang="en-US" sz="3200" dirty="0" err="1" smtClean="0"/>
              <a:t>idealnya</a:t>
            </a:r>
            <a:r>
              <a:rPr lang="en-US" sz="3200" dirty="0" smtClean="0"/>
              <a:t> </a:t>
            </a:r>
            <a:r>
              <a:rPr lang="en-US" sz="3200" dirty="0" err="1" smtClean="0"/>
              <a:t>berita</a:t>
            </a:r>
            <a:r>
              <a:rPr lang="en-US" sz="3200" dirty="0" smtClean="0"/>
              <a:t> di media </a:t>
            </a:r>
            <a:r>
              <a:rPr lang="en-US" sz="3200" dirty="0" err="1" smtClean="0"/>
              <a:t>siber</a:t>
            </a:r>
            <a:r>
              <a:rPr lang="en-US" sz="3200" dirty="0" smtClean="0"/>
              <a:t>?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asumsi</a:t>
            </a:r>
            <a:r>
              <a:rPr lang="en-US" sz="3200" dirty="0" smtClean="0"/>
              <a:t> </a:t>
            </a:r>
            <a:r>
              <a:rPr lang="en-US" sz="3200" dirty="0" err="1" smtClean="0"/>
              <a:t>kecepatan</a:t>
            </a:r>
            <a:r>
              <a:rPr lang="en-US" sz="3200" dirty="0" smtClean="0"/>
              <a:t> </a:t>
            </a:r>
            <a:r>
              <a:rPr lang="en-US" sz="3200" dirty="0" err="1" smtClean="0"/>
              <a:t>baca</a:t>
            </a:r>
            <a:r>
              <a:rPr lang="en-US" sz="3200" dirty="0" smtClean="0"/>
              <a:t> rata-rata </a:t>
            </a:r>
            <a:r>
              <a:rPr lang="en-US" sz="3200" dirty="0" err="1" smtClean="0"/>
              <a:t>pengguna</a:t>
            </a:r>
            <a:r>
              <a:rPr lang="en-US" sz="3200" dirty="0" smtClean="0"/>
              <a:t> internet </a:t>
            </a:r>
            <a:r>
              <a:rPr lang="en-US" sz="3200" dirty="0" err="1" smtClean="0"/>
              <a:t>adalah</a:t>
            </a:r>
            <a:r>
              <a:rPr lang="en-US" sz="3200" dirty="0" smtClean="0"/>
              <a:t> 150 -250 kata per </a:t>
            </a:r>
            <a:r>
              <a:rPr lang="en-US" sz="3200" dirty="0" err="1" smtClean="0"/>
              <a:t>menit</a:t>
            </a:r>
            <a:r>
              <a:rPr lang="en-US" sz="3200" dirty="0" smtClean="0"/>
              <a:t> (WPM), </a:t>
            </a:r>
            <a:r>
              <a:rPr lang="en-US" sz="3200" dirty="0" err="1" smtClean="0"/>
              <a:t>maka</a:t>
            </a:r>
            <a:r>
              <a:rPr lang="en-US" sz="3200" dirty="0" smtClean="0"/>
              <a:t> </a:t>
            </a:r>
            <a:r>
              <a:rPr lang="en-US" sz="3200" dirty="0" err="1" smtClean="0"/>
              <a:t>jumlah</a:t>
            </a:r>
            <a:r>
              <a:rPr lang="en-US" sz="3200" dirty="0" smtClean="0"/>
              <a:t> kata yang ideal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sebuah</a:t>
            </a:r>
            <a:r>
              <a:rPr lang="en-US" sz="3200" dirty="0" smtClean="0"/>
              <a:t> </a:t>
            </a:r>
            <a:r>
              <a:rPr lang="en-US" sz="3200" dirty="0" err="1" smtClean="0"/>
              <a:t>berita</a:t>
            </a:r>
            <a:r>
              <a:rPr lang="en-US" sz="3200" dirty="0" smtClean="0"/>
              <a:t> di media </a:t>
            </a:r>
            <a:r>
              <a:rPr lang="en-US" sz="3200" dirty="0" err="1" smtClean="0"/>
              <a:t>siber</a:t>
            </a:r>
            <a:r>
              <a:rPr lang="en-US" sz="3200" dirty="0" smtClean="0"/>
              <a:t> </a:t>
            </a:r>
            <a:r>
              <a:rPr lang="en-US" sz="3200" dirty="0" err="1" smtClean="0"/>
              <a:t>adalah</a:t>
            </a:r>
            <a:r>
              <a:rPr lang="en-US" sz="3200" dirty="0" smtClean="0"/>
              <a:t> 150 </a:t>
            </a:r>
            <a:r>
              <a:rPr lang="en-US" sz="3200" dirty="0" err="1" smtClean="0"/>
              <a:t>hingga</a:t>
            </a:r>
            <a:r>
              <a:rPr lang="en-US" sz="3200" dirty="0" smtClean="0"/>
              <a:t> 400 kata. </a:t>
            </a:r>
          </a:p>
          <a:p>
            <a:r>
              <a:rPr lang="en-US" sz="3200" dirty="0" err="1"/>
              <a:t>S</a:t>
            </a:r>
            <a:r>
              <a:rPr lang="en-US" sz="3200" dirty="0" err="1" smtClean="0"/>
              <a:t>ebuah</a:t>
            </a:r>
            <a:r>
              <a:rPr lang="en-US" sz="3200" dirty="0" smtClean="0"/>
              <a:t> </a:t>
            </a:r>
            <a:r>
              <a:rPr lang="en-US" sz="3200" dirty="0" err="1" smtClean="0"/>
              <a:t>riset</a:t>
            </a:r>
            <a:r>
              <a:rPr lang="en-US" sz="3200" dirty="0" smtClean="0"/>
              <a:t> </a:t>
            </a:r>
            <a:r>
              <a:rPr lang="en-US" sz="3200" dirty="0" err="1" smtClean="0"/>
              <a:t>menunjukkan</a:t>
            </a:r>
            <a:r>
              <a:rPr lang="en-US" sz="3200" dirty="0" smtClean="0"/>
              <a:t>, </a:t>
            </a:r>
            <a:r>
              <a:rPr lang="en-US" sz="3200" dirty="0" err="1" smtClean="0"/>
              <a:t>durasi</a:t>
            </a:r>
            <a:r>
              <a:rPr lang="en-US" sz="3200" dirty="0" smtClean="0"/>
              <a:t> rata-rata </a:t>
            </a:r>
            <a:r>
              <a:rPr lang="en-US" sz="3200" dirty="0" err="1" smtClean="0"/>
              <a:t>seseorang</a:t>
            </a:r>
            <a:r>
              <a:rPr lang="en-US" sz="3200" dirty="0" smtClean="0"/>
              <a:t> </a:t>
            </a:r>
            <a:r>
              <a:rPr lang="en-US" sz="3200" dirty="0" err="1" smtClean="0"/>
              <a:t>membaca</a:t>
            </a:r>
            <a:r>
              <a:rPr lang="en-US" sz="3200" dirty="0" smtClean="0"/>
              <a:t> </a:t>
            </a:r>
            <a:r>
              <a:rPr lang="en-US" sz="3200" dirty="0" err="1" smtClean="0"/>
              <a:t>sebuah</a:t>
            </a:r>
            <a:r>
              <a:rPr lang="en-US" sz="3200" dirty="0" smtClean="0"/>
              <a:t> </a:t>
            </a:r>
            <a:r>
              <a:rPr lang="en-US" sz="3200" dirty="0" err="1" smtClean="0"/>
              <a:t>berita</a:t>
            </a:r>
            <a:r>
              <a:rPr lang="en-US" sz="3200" dirty="0" smtClean="0"/>
              <a:t> di internet </a:t>
            </a:r>
            <a:r>
              <a:rPr lang="en-US" sz="3200" dirty="0" err="1" smtClean="0"/>
              <a:t>antara</a:t>
            </a:r>
            <a:r>
              <a:rPr lang="en-US" sz="3200" dirty="0" smtClean="0"/>
              <a:t> 1-2 </a:t>
            </a:r>
            <a:r>
              <a:rPr lang="en-US" sz="3200" dirty="0" err="1" smtClean="0"/>
              <a:t>menit</a:t>
            </a:r>
            <a:r>
              <a:rPr lang="en-US" sz="3200" dirty="0" smtClean="0"/>
              <a:t>. </a:t>
            </a:r>
            <a:r>
              <a:rPr lang="en-US" sz="3200" dirty="0" err="1" smtClean="0"/>
              <a:t>Itu</a:t>
            </a:r>
            <a:r>
              <a:rPr lang="en-US" sz="3200" dirty="0" smtClean="0"/>
              <a:t> pun </a:t>
            </a:r>
            <a:r>
              <a:rPr lang="en-US" sz="3200" dirty="0" err="1" smtClean="0"/>
              <a:t>kadang</a:t>
            </a:r>
            <a:r>
              <a:rPr lang="en-US" sz="3200" dirty="0" smtClean="0"/>
              <a:t> </a:t>
            </a:r>
            <a:r>
              <a:rPr lang="en-US" sz="3200" dirty="0" err="1" smtClean="0"/>
              <a:t>dilakukan</a:t>
            </a:r>
            <a:r>
              <a:rPr lang="en-US" sz="3200" dirty="0" smtClean="0"/>
              <a:t> </a:t>
            </a:r>
            <a:r>
              <a:rPr lang="en-US" sz="3200" dirty="0" err="1" smtClean="0"/>
              <a:t>sambil</a:t>
            </a:r>
            <a:r>
              <a:rPr lang="en-US" sz="3200" dirty="0" smtClean="0"/>
              <a:t> </a:t>
            </a:r>
            <a:r>
              <a:rPr lang="en-US" sz="3200" dirty="0" err="1" smtClean="0"/>
              <a:t>mengerjakan</a:t>
            </a:r>
            <a:r>
              <a:rPr lang="en-US" sz="3200" dirty="0" smtClean="0"/>
              <a:t> </a:t>
            </a:r>
            <a:r>
              <a:rPr lang="en-US" sz="3200" dirty="0" err="1" smtClean="0"/>
              <a:t>hal</a:t>
            </a:r>
            <a:r>
              <a:rPr lang="en-US" sz="3200" dirty="0" smtClean="0"/>
              <a:t> lain, </a:t>
            </a:r>
            <a:r>
              <a:rPr lang="en-US" sz="3200" dirty="0" err="1" smtClean="0"/>
              <a:t>seperti</a:t>
            </a:r>
            <a:r>
              <a:rPr lang="en-US" sz="3200" dirty="0" smtClean="0"/>
              <a:t> </a:t>
            </a:r>
            <a:r>
              <a:rPr lang="en-US" sz="3200" dirty="0" err="1" smtClean="0"/>
              <a:t>menonton</a:t>
            </a:r>
            <a:r>
              <a:rPr lang="en-US" sz="3200" dirty="0" smtClean="0"/>
              <a:t> </a:t>
            </a:r>
            <a:r>
              <a:rPr lang="en-US" sz="3200" dirty="0" err="1" smtClean="0"/>
              <a:t>televisi</a:t>
            </a:r>
            <a:r>
              <a:rPr lang="en-US" sz="3200" dirty="0" smtClean="0"/>
              <a:t>, </a:t>
            </a:r>
            <a:r>
              <a:rPr lang="en-US" sz="3200" dirty="0" err="1" smtClean="0"/>
              <a:t>mendengarkan</a:t>
            </a:r>
            <a:r>
              <a:rPr lang="en-US" sz="3200" dirty="0" smtClean="0"/>
              <a:t> </a:t>
            </a:r>
            <a:r>
              <a:rPr lang="en-US" sz="3200" dirty="0" err="1" smtClean="0"/>
              <a:t>musik</a:t>
            </a:r>
            <a:r>
              <a:rPr lang="en-US" sz="3200" dirty="0" smtClean="0"/>
              <a:t>,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sebagainya</a:t>
            </a:r>
            <a:r>
              <a:rPr lang="en-US" sz="320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5849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4000" b="1" dirty="0" smtClean="0"/>
              <a:t>PANJANG TULISAN</a:t>
            </a:r>
            <a:endParaRPr lang="id-ID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3200" dirty="0" err="1"/>
              <a:t>B</a:t>
            </a:r>
            <a:r>
              <a:rPr lang="en-US" sz="3200" dirty="0" err="1" smtClean="0"/>
              <a:t>anyaknya</a:t>
            </a:r>
            <a:r>
              <a:rPr lang="en-US" sz="3200" dirty="0" smtClean="0"/>
              <a:t> </a:t>
            </a:r>
            <a:r>
              <a:rPr lang="en-US" sz="3200" dirty="0" err="1" smtClean="0"/>
              <a:t>paragraf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satu</a:t>
            </a:r>
            <a:r>
              <a:rPr lang="en-US" sz="3200" dirty="0" smtClean="0"/>
              <a:t> </a:t>
            </a:r>
            <a:r>
              <a:rPr lang="en-US" sz="3200" dirty="0" err="1" smtClean="0"/>
              <a:t>berita</a:t>
            </a:r>
            <a:r>
              <a:rPr lang="en-US" sz="3200" dirty="0" smtClean="0"/>
              <a:t> </a:t>
            </a:r>
            <a:r>
              <a:rPr lang="en-US" sz="3200" dirty="0" err="1" smtClean="0"/>
              <a:t>antara</a:t>
            </a:r>
            <a:r>
              <a:rPr lang="en-US" sz="3200" dirty="0" smtClean="0"/>
              <a:t> 4 </a:t>
            </a:r>
            <a:r>
              <a:rPr lang="en-US" sz="3200" dirty="0" err="1" smtClean="0"/>
              <a:t>hingga</a:t>
            </a:r>
            <a:r>
              <a:rPr lang="en-US" sz="3200" dirty="0" smtClean="0"/>
              <a:t> 10 </a:t>
            </a:r>
            <a:r>
              <a:rPr lang="en-US" sz="3200" dirty="0" err="1" smtClean="0"/>
              <a:t>paragraf</a:t>
            </a:r>
            <a:r>
              <a:rPr lang="en-US" sz="3200" dirty="0" smtClean="0"/>
              <a:t>,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satu</a:t>
            </a:r>
            <a:r>
              <a:rPr lang="en-US" sz="3200" dirty="0" smtClean="0"/>
              <a:t> </a:t>
            </a:r>
            <a:r>
              <a:rPr lang="en-US" sz="3200" dirty="0" err="1" smtClean="0"/>
              <a:t>paragraf</a:t>
            </a:r>
            <a:r>
              <a:rPr lang="en-US" sz="3200" dirty="0" smtClean="0"/>
              <a:t> </a:t>
            </a:r>
            <a:r>
              <a:rPr lang="en-US" sz="3200" dirty="0" err="1" smtClean="0"/>
              <a:t>berisi</a:t>
            </a:r>
            <a:r>
              <a:rPr lang="en-US" sz="3200" dirty="0" smtClean="0"/>
              <a:t> paling </a:t>
            </a:r>
            <a:r>
              <a:rPr lang="en-US" sz="3200" dirty="0" err="1" smtClean="0"/>
              <a:t>banyak</a:t>
            </a:r>
            <a:r>
              <a:rPr lang="en-US" sz="3200" dirty="0" smtClean="0"/>
              <a:t> 2 </a:t>
            </a:r>
            <a:r>
              <a:rPr lang="en-US" sz="3200" dirty="0" err="1" smtClean="0"/>
              <a:t>kalimat</a:t>
            </a:r>
            <a:r>
              <a:rPr lang="en-US" sz="3200" dirty="0" smtClean="0"/>
              <a:t>. </a:t>
            </a:r>
          </a:p>
          <a:p>
            <a:r>
              <a:rPr lang="en-US" sz="3200" dirty="0" err="1" smtClean="0"/>
              <a:t>Survei</a:t>
            </a:r>
            <a:r>
              <a:rPr lang="en-US" sz="3200" dirty="0" smtClean="0"/>
              <a:t> </a:t>
            </a:r>
            <a:r>
              <a:rPr lang="en-US" sz="3200" dirty="0" err="1" smtClean="0"/>
              <a:t>Asosiasi</a:t>
            </a:r>
            <a:r>
              <a:rPr lang="en-US" sz="3200" dirty="0" smtClean="0"/>
              <a:t> </a:t>
            </a:r>
            <a:r>
              <a:rPr lang="en-US" sz="3200" dirty="0" err="1" smtClean="0"/>
              <a:t>Penyelenggara</a:t>
            </a:r>
            <a:r>
              <a:rPr lang="en-US" sz="3200" dirty="0" smtClean="0"/>
              <a:t> </a:t>
            </a:r>
            <a:r>
              <a:rPr lang="en-US" sz="3200" dirty="0" err="1" smtClean="0"/>
              <a:t>Jasa</a:t>
            </a:r>
            <a:r>
              <a:rPr lang="en-US" sz="3200" dirty="0" smtClean="0"/>
              <a:t> Internet Indonesia (APJII) </a:t>
            </a:r>
            <a:r>
              <a:rPr lang="en-US" sz="3200" dirty="0" err="1" smtClean="0"/>
              <a:t>menunjukkan</a:t>
            </a:r>
            <a:r>
              <a:rPr lang="en-US" sz="3200" dirty="0" smtClean="0"/>
              <a:t>,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tahun</a:t>
            </a:r>
            <a:r>
              <a:rPr lang="en-US" sz="3200" dirty="0" smtClean="0"/>
              <a:t> 2020 </a:t>
            </a:r>
            <a:r>
              <a:rPr lang="en-US" sz="3200" dirty="0" err="1" smtClean="0"/>
              <a:t>sebanyak</a:t>
            </a:r>
            <a:r>
              <a:rPr lang="en-US" sz="3200" dirty="0" smtClean="0"/>
              <a:t> 97,1 </a:t>
            </a:r>
            <a:r>
              <a:rPr lang="en-US" sz="3200" dirty="0" err="1" smtClean="0"/>
              <a:t>persen</a:t>
            </a:r>
            <a:r>
              <a:rPr lang="en-US" sz="3200" dirty="0" smtClean="0"/>
              <a:t> </a:t>
            </a:r>
            <a:r>
              <a:rPr lang="en-US" sz="3200" dirty="0" err="1" smtClean="0"/>
              <a:t>pengguna</a:t>
            </a:r>
            <a:r>
              <a:rPr lang="en-US" sz="3200" dirty="0" smtClean="0"/>
              <a:t> </a:t>
            </a:r>
            <a:r>
              <a:rPr lang="en-US" sz="3200" dirty="0" err="1" smtClean="0"/>
              <a:t>mengakses</a:t>
            </a:r>
            <a:r>
              <a:rPr lang="en-US" sz="3200" dirty="0" smtClean="0"/>
              <a:t> internet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membeli</a:t>
            </a:r>
            <a:r>
              <a:rPr lang="en-US" sz="3200" dirty="0" smtClean="0"/>
              <a:t> </a:t>
            </a:r>
            <a:r>
              <a:rPr lang="en-US" sz="3200" dirty="0" err="1" smtClean="0"/>
              <a:t>paket</a:t>
            </a:r>
            <a:r>
              <a:rPr lang="en-US" sz="3200" dirty="0" smtClean="0"/>
              <a:t> data </a:t>
            </a:r>
            <a:r>
              <a:rPr lang="en-US" sz="3200" dirty="0" err="1" smtClean="0"/>
              <a:t>dari</a:t>
            </a:r>
            <a:r>
              <a:rPr lang="en-US" sz="3200" dirty="0" smtClean="0"/>
              <a:t> operator </a:t>
            </a:r>
            <a:r>
              <a:rPr lang="en-US" sz="3200" dirty="0" err="1" smtClean="0"/>
              <a:t>seluler</a:t>
            </a:r>
            <a:r>
              <a:rPr lang="en-US" sz="3200" dirty="0" smtClean="0"/>
              <a:t>. </a:t>
            </a:r>
            <a:r>
              <a:rPr lang="en-US" sz="3200" dirty="0" err="1" smtClean="0"/>
              <a:t>Artinya</a:t>
            </a:r>
            <a:r>
              <a:rPr lang="en-US" sz="3200" dirty="0" smtClean="0"/>
              <a:t>, </a:t>
            </a:r>
            <a:r>
              <a:rPr lang="en-US" sz="3200" dirty="0" err="1" smtClean="0"/>
              <a:t>sebagian</a:t>
            </a:r>
            <a:r>
              <a:rPr lang="en-US" sz="3200" dirty="0" smtClean="0"/>
              <a:t> </a:t>
            </a:r>
            <a:r>
              <a:rPr lang="en-US" sz="3200" dirty="0" err="1" smtClean="0"/>
              <a:t>besar</a:t>
            </a:r>
            <a:r>
              <a:rPr lang="en-US" sz="3200" dirty="0" smtClean="0"/>
              <a:t> </a:t>
            </a:r>
            <a:r>
              <a:rPr lang="en-US" sz="3200" dirty="0" err="1" smtClean="0"/>
              <a:t>pembaca</a:t>
            </a:r>
            <a:r>
              <a:rPr lang="en-US" sz="3200" dirty="0" smtClean="0"/>
              <a:t> </a:t>
            </a:r>
            <a:r>
              <a:rPr lang="en-US" sz="3200" dirty="0" err="1" smtClean="0"/>
              <a:t>berita</a:t>
            </a:r>
            <a:r>
              <a:rPr lang="en-US" sz="3200" dirty="0" smtClean="0"/>
              <a:t> </a:t>
            </a:r>
            <a:r>
              <a:rPr lang="en-US" sz="3200" dirty="0" err="1" smtClean="0"/>
              <a:t>mengakses</a:t>
            </a:r>
            <a:r>
              <a:rPr lang="en-US" sz="3200" dirty="0" smtClean="0"/>
              <a:t> media </a:t>
            </a:r>
            <a:r>
              <a:rPr lang="en-US" sz="3200" dirty="0" err="1" smtClean="0"/>
              <a:t>siber</a:t>
            </a:r>
            <a:r>
              <a:rPr lang="en-US" sz="3200" dirty="0" smtClean="0"/>
              <a:t> </a:t>
            </a:r>
            <a:r>
              <a:rPr lang="en-US" sz="3200" dirty="0" err="1" smtClean="0"/>
              <a:t>lewat</a:t>
            </a:r>
            <a:r>
              <a:rPr lang="en-US" sz="3200" dirty="0" smtClean="0"/>
              <a:t> smartphone, </a:t>
            </a:r>
            <a:r>
              <a:rPr lang="en-US" sz="3200" dirty="0" err="1" smtClean="0"/>
              <a:t>sehingga</a:t>
            </a:r>
            <a:r>
              <a:rPr lang="en-US" sz="3200" dirty="0" smtClean="0"/>
              <a:t> </a:t>
            </a:r>
            <a:r>
              <a:rPr lang="en-US" sz="3200" dirty="0" err="1" smtClean="0"/>
              <a:t>paragraf-paragraf</a:t>
            </a:r>
            <a:r>
              <a:rPr lang="en-US" sz="3200" dirty="0" smtClean="0"/>
              <a:t> </a:t>
            </a:r>
            <a:r>
              <a:rPr lang="en-US" sz="3200" dirty="0" err="1" smtClean="0"/>
              <a:t>pendek</a:t>
            </a:r>
            <a:r>
              <a:rPr lang="en-US" sz="3200" dirty="0" smtClean="0"/>
              <a:t> </a:t>
            </a:r>
            <a:r>
              <a:rPr lang="en-US" sz="3200" dirty="0" err="1" smtClean="0"/>
              <a:t>membuat</a:t>
            </a:r>
            <a:r>
              <a:rPr lang="en-US" sz="3200" dirty="0" smtClean="0"/>
              <a:t> </a:t>
            </a:r>
            <a:r>
              <a:rPr lang="en-US" sz="3200" dirty="0" err="1" smtClean="0"/>
              <a:t>pengalaman</a:t>
            </a:r>
            <a:r>
              <a:rPr lang="en-US" sz="3200" dirty="0" smtClean="0"/>
              <a:t> </a:t>
            </a:r>
            <a:r>
              <a:rPr lang="en-US" sz="3200" dirty="0" err="1" smtClean="0"/>
              <a:t>membaca</a:t>
            </a:r>
            <a:r>
              <a:rPr lang="en-US" sz="3200" dirty="0" smtClean="0"/>
              <a:t> </a:t>
            </a:r>
            <a:r>
              <a:rPr lang="en-US" sz="3200" dirty="0" err="1" smtClean="0"/>
              <a:t>lebih</a:t>
            </a:r>
            <a:r>
              <a:rPr lang="en-US" sz="3200" dirty="0" smtClean="0"/>
              <a:t> </a:t>
            </a:r>
            <a:r>
              <a:rPr lang="en-US" sz="3200" dirty="0" err="1" smtClean="0"/>
              <a:t>nyaman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375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4000" b="1" dirty="0" smtClean="0"/>
              <a:t>STRAIGHT NEWS</a:t>
            </a:r>
            <a:endParaRPr lang="id-ID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S</a:t>
            </a:r>
            <a:r>
              <a:rPr lang="en-US" dirty="0" smtClean="0"/>
              <a:t>traight </a:t>
            </a:r>
            <a:r>
              <a:rPr lang="en-US" dirty="0"/>
              <a:t>news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berita</a:t>
            </a:r>
            <a:r>
              <a:rPr lang="en-US" dirty="0"/>
              <a:t> yang </a:t>
            </a:r>
            <a:r>
              <a:rPr lang="en-US" dirty="0" err="1"/>
              <a:t>ditulis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ringkas</a:t>
            </a:r>
            <a:r>
              <a:rPr lang="en-US" dirty="0"/>
              <a:t>, </a:t>
            </a:r>
            <a:r>
              <a:rPr lang="en-US" dirty="0" err="1"/>
              <a:t>lugas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Straight </a:t>
            </a:r>
            <a:r>
              <a:rPr lang="en-US" dirty="0"/>
              <a:t>news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memuat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terkini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peristiwa</a:t>
            </a:r>
            <a:r>
              <a:rPr lang="en-US" dirty="0"/>
              <a:t> yang </a:t>
            </a:r>
            <a:r>
              <a:rPr lang="en-US" dirty="0" err="1"/>
              <a:t>sedang</a:t>
            </a:r>
            <a:r>
              <a:rPr lang="en-US" dirty="0"/>
              <a:t> </a:t>
            </a:r>
            <a:r>
              <a:rPr lang="en-US" dirty="0" err="1"/>
              <a:t>hangat</a:t>
            </a:r>
            <a:r>
              <a:rPr lang="en-US" dirty="0"/>
              <a:t>, </a:t>
            </a:r>
            <a:r>
              <a:rPr lang="en-US" dirty="0" err="1"/>
              <a:t>aktual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Straight </a:t>
            </a:r>
            <a:r>
              <a:rPr lang="en-US" dirty="0"/>
              <a:t>news </a:t>
            </a:r>
            <a:r>
              <a:rPr lang="en-US" dirty="0" err="1"/>
              <a:t>bertujuan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mengabarkan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Berita</a:t>
            </a:r>
            <a:r>
              <a:rPr lang="en-US" dirty="0" smtClean="0"/>
              <a:t> </a:t>
            </a:r>
            <a:r>
              <a:rPr lang="en-US" dirty="0"/>
              <a:t>Straight </a:t>
            </a:r>
            <a:r>
              <a:rPr lang="en-US" dirty="0" smtClean="0"/>
              <a:t>news </a:t>
            </a:r>
            <a:r>
              <a:rPr lang="en-US" dirty="0" err="1"/>
              <a:t>terbagi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yakni</a:t>
            </a:r>
            <a:r>
              <a:rPr lang="en-US" dirty="0"/>
              <a:t> hard news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berita</a:t>
            </a:r>
            <a:r>
              <a:rPr lang="en-US" dirty="0"/>
              <a:t> </a:t>
            </a:r>
            <a:r>
              <a:rPr lang="en-US" dirty="0" err="1"/>
              <a:t>cepat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soft news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berita</a:t>
            </a:r>
            <a:r>
              <a:rPr lang="en-US" dirty="0"/>
              <a:t> </a:t>
            </a:r>
            <a:r>
              <a:rPr lang="en-US" dirty="0" err="1"/>
              <a:t>lunak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Hard </a:t>
            </a:r>
            <a:r>
              <a:rPr lang="en-US" dirty="0"/>
              <a:t>news </a:t>
            </a:r>
            <a:r>
              <a:rPr lang="en-US" dirty="0" err="1"/>
              <a:t>atau</a:t>
            </a:r>
            <a:r>
              <a:rPr lang="en-US" dirty="0"/>
              <a:t> spot news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berita</a:t>
            </a:r>
            <a:r>
              <a:rPr lang="en-US" dirty="0"/>
              <a:t> yang paling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paling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ditemukan</a:t>
            </a:r>
            <a:r>
              <a:rPr lang="en-US" dirty="0"/>
              <a:t>.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berisi</a:t>
            </a:r>
            <a:r>
              <a:rPr lang="en-US" dirty="0"/>
              <a:t> </a:t>
            </a:r>
            <a:r>
              <a:rPr lang="en-US" dirty="0" err="1"/>
              <a:t>peristiwa</a:t>
            </a:r>
            <a:r>
              <a:rPr lang="en-US" dirty="0"/>
              <a:t> yang </a:t>
            </a:r>
            <a:r>
              <a:rPr lang="en-US" dirty="0" err="1"/>
              <a:t>serius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Soft </a:t>
            </a:r>
            <a:r>
              <a:rPr lang="en-US" dirty="0"/>
              <a:t>news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berisi</a:t>
            </a:r>
            <a:r>
              <a:rPr lang="en-US" dirty="0"/>
              <a:t> </a:t>
            </a:r>
            <a:r>
              <a:rPr lang="en-US" dirty="0" err="1"/>
              <a:t>peristiwa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kabar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 smtClean="0"/>
              <a:t>begitu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menarik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unik</a:t>
            </a:r>
            <a:r>
              <a:rPr lang="en-US" dirty="0"/>
              <a:t>.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542298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4000" b="1" dirty="0" smtClean="0"/>
              <a:t>TIPS MEMBUAT JUDUL</a:t>
            </a:r>
            <a:endParaRPr lang="id-ID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Gunakan</a:t>
            </a:r>
            <a:r>
              <a:rPr lang="en-US" sz="2800" dirty="0" smtClean="0"/>
              <a:t> 5-10 kata. </a:t>
            </a:r>
            <a:r>
              <a:rPr lang="en-US" sz="2800" dirty="0" err="1" smtClean="0"/>
              <a:t>Pilihan</a:t>
            </a:r>
            <a:r>
              <a:rPr lang="en-US" sz="2800" dirty="0" smtClean="0"/>
              <a:t> kata </a:t>
            </a:r>
            <a:r>
              <a:rPr lang="en-US" sz="2800" dirty="0" err="1" smtClean="0"/>
              <a:t>akurat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spesifik</a:t>
            </a:r>
            <a:r>
              <a:rPr lang="en-US" sz="2800" dirty="0" smtClean="0"/>
              <a:t>.</a:t>
            </a:r>
          </a:p>
          <a:p>
            <a:r>
              <a:rPr lang="en-US" sz="2800" dirty="0" err="1" smtClean="0"/>
              <a:t>Gunakan</a:t>
            </a:r>
            <a:r>
              <a:rPr lang="en-US" sz="2800" dirty="0" smtClean="0"/>
              <a:t> kata </a:t>
            </a:r>
            <a:r>
              <a:rPr lang="en-US" sz="2800" dirty="0" err="1" smtClean="0"/>
              <a:t>kerja</a:t>
            </a:r>
            <a:r>
              <a:rPr lang="en-US" sz="2800" dirty="0" smtClean="0"/>
              <a:t> </a:t>
            </a:r>
            <a:r>
              <a:rPr lang="en-US" sz="2800" dirty="0" err="1" smtClean="0"/>
              <a:t>aktif</a:t>
            </a:r>
            <a:r>
              <a:rPr lang="en-US" sz="2800" dirty="0" smtClean="0"/>
              <a:t>, </a:t>
            </a:r>
            <a:r>
              <a:rPr lang="en-US" sz="2800" dirty="0" err="1" smtClean="0"/>
              <a:t>tapi</a:t>
            </a:r>
            <a:r>
              <a:rPr lang="en-US" sz="2800" dirty="0" smtClean="0"/>
              <a:t> </a:t>
            </a:r>
            <a:r>
              <a:rPr lang="en-US" sz="2800" dirty="0" err="1" smtClean="0"/>
              <a:t>sebaiknya</a:t>
            </a:r>
            <a:r>
              <a:rPr lang="en-US" sz="2800" dirty="0" smtClean="0"/>
              <a:t> </a:t>
            </a:r>
            <a:r>
              <a:rPr lang="en-US" sz="2800" dirty="0" err="1" smtClean="0"/>
              <a:t>jangan</a:t>
            </a:r>
            <a:r>
              <a:rPr lang="en-US" sz="2800" dirty="0" smtClean="0"/>
              <a:t> </a:t>
            </a:r>
            <a:r>
              <a:rPr lang="en-US" sz="2800" dirty="0" err="1" smtClean="0"/>
              <a:t>diawali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kata </a:t>
            </a:r>
            <a:r>
              <a:rPr lang="en-US" sz="2800" dirty="0" err="1" smtClean="0"/>
              <a:t>kerja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Kata </a:t>
            </a:r>
            <a:r>
              <a:rPr lang="en-US" sz="2800" dirty="0" err="1" smtClean="0"/>
              <a:t>sambung</a:t>
            </a:r>
            <a:r>
              <a:rPr lang="en-US" sz="2800" dirty="0" smtClean="0"/>
              <a:t> “</a:t>
            </a:r>
            <a:r>
              <a:rPr lang="en-US" sz="2800" dirty="0" err="1" smtClean="0"/>
              <a:t>dan</a:t>
            </a:r>
            <a:r>
              <a:rPr lang="en-US" sz="2800" dirty="0" smtClean="0"/>
              <a:t>” </a:t>
            </a:r>
            <a:r>
              <a:rPr lang="en-US" sz="2800" dirty="0" err="1" smtClean="0"/>
              <a:t>dapat</a:t>
            </a:r>
            <a:r>
              <a:rPr lang="en-US" sz="2800" dirty="0" smtClean="0"/>
              <a:t> </a:t>
            </a:r>
            <a:r>
              <a:rPr lang="en-US" sz="2800" dirty="0" err="1" smtClean="0"/>
              <a:t>diganti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“</a:t>
            </a:r>
            <a:r>
              <a:rPr lang="en-US" sz="2800" dirty="0" err="1" smtClean="0"/>
              <a:t>koma</a:t>
            </a:r>
            <a:r>
              <a:rPr lang="en-US" sz="2800" dirty="0" smtClean="0"/>
              <a:t>”.</a:t>
            </a:r>
          </a:p>
          <a:p>
            <a:r>
              <a:rPr lang="en-US" sz="2800" dirty="0" err="1" smtClean="0"/>
              <a:t>Kalimat</a:t>
            </a:r>
            <a:r>
              <a:rPr lang="en-US" sz="2800" dirty="0" smtClean="0"/>
              <a:t> </a:t>
            </a:r>
            <a:r>
              <a:rPr lang="en-US" sz="2800" dirty="0" err="1" smtClean="0"/>
              <a:t>lengkap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menyiratkan</a:t>
            </a:r>
            <a:r>
              <a:rPr lang="en-US" sz="2800" dirty="0" smtClean="0"/>
              <a:t> </a:t>
            </a:r>
            <a:r>
              <a:rPr lang="en-US" sz="2800" dirty="0" err="1" smtClean="0"/>
              <a:t>kalimat</a:t>
            </a:r>
            <a:r>
              <a:rPr lang="en-US" sz="2800" dirty="0" smtClean="0"/>
              <a:t> </a:t>
            </a:r>
            <a:r>
              <a:rPr lang="en-US" sz="2800" dirty="0" err="1" smtClean="0"/>
              <a:t>lengkap</a:t>
            </a:r>
            <a:r>
              <a:rPr lang="en-US" sz="2800" dirty="0" smtClean="0"/>
              <a:t>.</a:t>
            </a:r>
          </a:p>
          <a:p>
            <a:r>
              <a:rPr lang="en-US" sz="2800" dirty="0" err="1" smtClean="0"/>
              <a:t>Hindari</a:t>
            </a:r>
            <a:r>
              <a:rPr lang="en-US" sz="2800" dirty="0" smtClean="0"/>
              <a:t> </a:t>
            </a:r>
            <a:r>
              <a:rPr lang="en-US" sz="2800" dirty="0" err="1" smtClean="0"/>
              <a:t>pengulangan</a:t>
            </a:r>
            <a:r>
              <a:rPr lang="en-US" sz="2800" dirty="0" smtClean="0"/>
              <a:t> kata.</a:t>
            </a:r>
          </a:p>
          <a:p>
            <a:r>
              <a:rPr lang="en-US" sz="2800" dirty="0" err="1" smtClean="0"/>
              <a:t>Jangan</a:t>
            </a:r>
            <a:r>
              <a:rPr lang="en-US" sz="2800" dirty="0" smtClean="0"/>
              <a:t> </a:t>
            </a:r>
            <a:r>
              <a:rPr lang="en-US" sz="2800" dirty="0" err="1" smtClean="0"/>
              <a:t>gunakan</a:t>
            </a:r>
            <a:r>
              <a:rPr lang="en-US" sz="2800" dirty="0" smtClean="0"/>
              <a:t> kata </a:t>
            </a:r>
            <a:r>
              <a:rPr lang="en-US" sz="2800" dirty="0" err="1" smtClean="0"/>
              <a:t>ganti</a:t>
            </a:r>
            <a:r>
              <a:rPr lang="en-US" sz="2800" dirty="0" smtClean="0"/>
              <a:t> orang yang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dikenal</a:t>
            </a:r>
            <a:r>
              <a:rPr lang="en-US" sz="2800" dirty="0" smtClean="0"/>
              <a:t>.</a:t>
            </a:r>
            <a:endParaRPr lang="en-US" sz="2800" dirty="0"/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28028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4000" b="1" dirty="0" smtClean="0"/>
              <a:t>MEMAKSIMALKAN KONTEN</a:t>
            </a:r>
            <a:endParaRPr lang="id-ID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Jenis</a:t>
            </a:r>
            <a:r>
              <a:rPr lang="en-US" sz="3200" dirty="0" smtClean="0"/>
              <a:t> </a:t>
            </a:r>
            <a:r>
              <a:rPr lang="en-US" sz="3200" dirty="0" err="1" smtClean="0"/>
              <a:t>tulisan</a:t>
            </a:r>
            <a:r>
              <a:rPr lang="en-US" sz="3200" dirty="0" smtClean="0"/>
              <a:t> di website </a:t>
            </a:r>
            <a:r>
              <a:rPr lang="en-US" sz="3200" dirty="0" err="1" smtClean="0"/>
              <a:t>lebih</a:t>
            </a:r>
            <a:r>
              <a:rPr lang="en-US" sz="3200" dirty="0" smtClean="0"/>
              <a:t> </a:t>
            </a:r>
            <a:r>
              <a:rPr lang="en-US" sz="3200" dirty="0" err="1" smtClean="0"/>
              <a:t>bervariasi</a:t>
            </a:r>
            <a:r>
              <a:rPr lang="en-US" sz="3200" dirty="0" smtClean="0"/>
              <a:t>, </a:t>
            </a:r>
            <a:r>
              <a:rPr lang="en-US" sz="3200" dirty="0" err="1" smtClean="0"/>
              <a:t>jangan</a:t>
            </a:r>
            <a:r>
              <a:rPr lang="en-US" sz="3200" dirty="0" smtClean="0"/>
              <a:t> </a:t>
            </a:r>
            <a:r>
              <a:rPr lang="en-US" sz="3200" dirty="0" err="1" smtClean="0"/>
              <a:t>hanya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bentuk</a:t>
            </a:r>
            <a:r>
              <a:rPr lang="en-US" sz="3200" dirty="0" smtClean="0"/>
              <a:t> straight news (hard news </a:t>
            </a:r>
            <a:r>
              <a:rPr lang="en-US" sz="3200" dirty="0" err="1" smtClean="0"/>
              <a:t>atau</a:t>
            </a:r>
            <a:r>
              <a:rPr lang="en-US" sz="3200" dirty="0" smtClean="0"/>
              <a:t> spot news).</a:t>
            </a:r>
            <a:endParaRPr lang="en-US" sz="3200" dirty="0"/>
          </a:p>
          <a:p>
            <a:r>
              <a:rPr lang="en-US" sz="3200" dirty="0" err="1" smtClean="0"/>
              <a:t>Sesekali</a:t>
            </a:r>
            <a:r>
              <a:rPr lang="en-US" sz="3200" dirty="0" smtClean="0"/>
              <a:t> </a:t>
            </a:r>
            <a:r>
              <a:rPr lang="en-US" sz="3200" dirty="0" err="1" smtClean="0"/>
              <a:t>menampilkan</a:t>
            </a:r>
            <a:r>
              <a:rPr lang="en-US" sz="3200" dirty="0" smtClean="0"/>
              <a:t> </a:t>
            </a:r>
            <a:r>
              <a:rPr lang="en-US" sz="3200" dirty="0" err="1" smtClean="0"/>
              <a:t>tulisan</a:t>
            </a:r>
            <a:r>
              <a:rPr lang="en-US" sz="3200" dirty="0" smtClean="0"/>
              <a:t> feature, </a:t>
            </a:r>
            <a:r>
              <a:rPr lang="en-US" sz="3200" dirty="0" err="1" smtClean="0"/>
              <a:t>indepth</a:t>
            </a:r>
            <a:r>
              <a:rPr lang="en-US" sz="3200" dirty="0" smtClean="0"/>
              <a:t> news, </a:t>
            </a:r>
            <a:r>
              <a:rPr lang="en-US" sz="3200" dirty="0" err="1" smtClean="0"/>
              <a:t>dan</a:t>
            </a:r>
            <a:r>
              <a:rPr lang="en-US" sz="3200" dirty="0" smtClean="0"/>
              <a:t> interpretative news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beberapa</a:t>
            </a:r>
            <a:r>
              <a:rPr lang="en-US" sz="3200" dirty="0" smtClean="0"/>
              <a:t> </a:t>
            </a:r>
            <a:r>
              <a:rPr lang="en-US" sz="3200" dirty="0" err="1" smtClean="0"/>
              <a:t>tema</a:t>
            </a:r>
            <a:r>
              <a:rPr lang="en-US" sz="3200" dirty="0" smtClean="0"/>
              <a:t> </a:t>
            </a:r>
            <a:r>
              <a:rPr lang="en-US" sz="3200" dirty="0" err="1" smtClean="0"/>
              <a:t>penting</a:t>
            </a:r>
            <a:r>
              <a:rPr lang="en-US" sz="3200" dirty="0" smtClean="0"/>
              <a:t>, </a:t>
            </a:r>
            <a:r>
              <a:rPr lang="en-US" sz="3200" dirty="0" err="1" smtClean="0"/>
              <a:t>misalnya</a:t>
            </a:r>
            <a:r>
              <a:rPr lang="en-US" sz="3200" dirty="0" smtClean="0"/>
              <a:t> </a:t>
            </a:r>
            <a:r>
              <a:rPr lang="en-US" sz="3200" dirty="0" err="1" smtClean="0"/>
              <a:t>kebudayaan</a:t>
            </a:r>
            <a:r>
              <a:rPr lang="en-US" sz="3200" dirty="0" smtClean="0"/>
              <a:t>, </a:t>
            </a:r>
            <a:r>
              <a:rPr lang="en-US" sz="3200" dirty="0" err="1" smtClean="0"/>
              <a:t>pariwisata</a:t>
            </a:r>
            <a:r>
              <a:rPr lang="en-US" sz="3200" dirty="0" smtClean="0"/>
              <a:t>, </a:t>
            </a:r>
            <a:r>
              <a:rPr lang="en-US" sz="3200" dirty="0" err="1" smtClean="0"/>
              <a:t>dll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1628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414955"/>
            <a:ext cx="11379200" cy="1242646"/>
          </a:xfrm>
        </p:spPr>
        <p:txBody>
          <a:bodyPr>
            <a:normAutofit/>
          </a:bodyPr>
          <a:lstStyle/>
          <a:p>
            <a:r>
              <a:rPr lang="id-ID" sz="4400" b="1" dirty="0" smtClean="0"/>
              <a:t>TERIMA KASIH</a:t>
            </a:r>
            <a:endParaRPr lang="id-ID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4994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4000" b="1" dirty="0" smtClean="0"/>
              <a:t>INDEPTH NEWS</a:t>
            </a:r>
            <a:endParaRPr lang="id-ID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Indepth</a:t>
            </a:r>
            <a:r>
              <a:rPr lang="en-US" dirty="0"/>
              <a:t> news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berita</a:t>
            </a:r>
            <a:r>
              <a:rPr lang="en-US" dirty="0"/>
              <a:t> </a:t>
            </a:r>
            <a:r>
              <a:rPr lang="en-US" dirty="0" err="1"/>
              <a:t>mendalam</a:t>
            </a:r>
            <a:r>
              <a:rPr lang="en-US" dirty="0"/>
              <a:t> yang </a:t>
            </a:r>
            <a:r>
              <a:rPr lang="en-US" dirty="0" err="1"/>
              <a:t>dikembangkan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berita</a:t>
            </a:r>
            <a:r>
              <a:rPr lang="en-US" dirty="0"/>
              <a:t> yang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Berita</a:t>
            </a:r>
            <a:r>
              <a:rPr lang="en-US" dirty="0" smtClean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membahas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peristiwa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kejadian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perspektif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. </a:t>
            </a:r>
            <a:endParaRPr lang="id-ID" dirty="0" smtClean="0"/>
          </a:p>
          <a:p>
            <a:pPr marL="0" indent="0">
              <a:buNone/>
            </a:pPr>
            <a:r>
              <a:rPr lang="en-US" dirty="0" err="1"/>
              <a:t>Jika</a:t>
            </a:r>
            <a:r>
              <a:rPr lang="en-US" dirty="0"/>
              <a:t> straight news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menonjolkan</a:t>
            </a:r>
            <a:r>
              <a:rPr lang="en-US" dirty="0"/>
              <a:t> </a:t>
            </a:r>
            <a:r>
              <a:rPr lang="en-US" dirty="0" err="1"/>
              <a:t>sisi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, </a:t>
            </a:r>
            <a:r>
              <a:rPr lang="en-US" dirty="0" err="1"/>
              <a:t>siapa</a:t>
            </a:r>
            <a:r>
              <a:rPr lang="en-US" dirty="0"/>
              <a:t>, di mana,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kapan</a:t>
            </a:r>
            <a:r>
              <a:rPr lang="en-US" dirty="0"/>
              <a:t>;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indepth</a:t>
            </a:r>
            <a:r>
              <a:rPr lang="en-US" dirty="0"/>
              <a:t> news </a:t>
            </a:r>
            <a:r>
              <a:rPr lang="en-US" dirty="0" err="1"/>
              <a:t>menggali</a:t>
            </a:r>
            <a:r>
              <a:rPr lang="en-US" dirty="0"/>
              <a:t> </a:t>
            </a:r>
            <a:r>
              <a:rPr lang="en-US" dirty="0" err="1"/>
              <a:t>sisi</a:t>
            </a:r>
            <a:r>
              <a:rPr lang="en-US" dirty="0"/>
              <a:t> </a:t>
            </a:r>
            <a:r>
              <a:rPr lang="en-US" dirty="0" err="1"/>
              <a:t>mengapa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indepth</a:t>
            </a:r>
            <a:r>
              <a:rPr lang="en-US" dirty="0"/>
              <a:t>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opini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perspektif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pakar</a:t>
            </a:r>
            <a:r>
              <a:rPr lang="en-US" dirty="0"/>
              <a:t> </a:t>
            </a:r>
            <a:r>
              <a:rPr lang="en-US" dirty="0" err="1"/>
              <a:t>ataupun</a:t>
            </a:r>
            <a:r>
              <a:rPr lang="en-US" dirty="0"/>
              <a:t> </a:t>
            </a:r>
            <a:r>
              <a:rPr lang="en-US" dirty="0" err="1"/>
              <a:t>ahli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Indepth</a:t>
            </a:r>
            <a:r>
              <a:rPr lang="en-US" dirty="0" smtClean="0"/>
              <a:t> </a:t>
            </a:r>
            <a:r>
              <a:rPr lang="en-US" dirty="0"/>
              <a:t>news </a:t>
            </a:r>
            <a:r>
              <a:rPr lang="en-US" dirty="0" err="1"/>
              <a:t>bertujuan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memberi</a:t>
            </a:r>
            <a:r>
              <a:rPr lang="en-US" dirty="0"/>
              <a:t> </a:t>
            </a:r>
            <a:r>
              <a:rPr lang="en-US" dirty="0" err="1"/>
              <a:t>pencerahan</a:t>
            </a:r>
            <a:r>
              <a:rPr lang="en-US" dirty="0"/>
              <a:t>.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06065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FEATURE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49923" y="1743563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Feature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dibaca</a:t>
            </a:r>
            <a:r>
              <a:rPr lang="en-US" dirty="0"/>
              <a:t> </a:t>
            </a:r>
            <a:r>
              <a:rPr lang="en-US" dirty="0" err="1"/>
              <a:t>ficer</a:t>
            </a:r>
            <a:r>
              <a:rPr lang="en-US" dirty="0"/>
              <a:t>, </a:t>
            </a:r>
            <a:r>
              <a:rPr lang="en-US" dirty="0" err="1"/>
              <a:t>kadang</a:t>
            </a:r>
            <a:r>
              <a:rPr lang="en-US" dirty="0"/>
              <a:t> </a:t>
            </a:r>
            <a:r>
              <a:rPr lang="en-US" dirty="0" err="1"/>
              <a:t>dianggap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berita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kadang</a:t>
            </a:r>
            <a:r>
              <a:rPr lang="en-US" dirty="0"/>
              <a:t> juga </a:t>
            </a:r>
            <a:r>
              <a:rPr lang="en-US" dirty="0" err="1"/>
              <a:t>dianggap</a:t>
            </a:r>
            <a:r>
              <a:rPr lang="en-US" dirty="0"/>
              <a:t>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berita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Feature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berisi</a:t>
            </a:r>
            <a:r>
              <a:rPr lang="en-US" dirty="0"/>
              <a:t> </a:t>
            </a:r>
            <a:r>
              <a:rPr lang="en-US" dirty="0" err="1"/>
              <a:t>kisah</a:t>
            </a:r>
            <a:r>
              <a:rPr lang="en-US" dirty="0"/>
              <a:t> yang </a:t>
            </a:r>
            <a:r>
              <a:rPr lang="en-US" dirty="0" err="1"/>
              <a:t>ditulis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 smtClean="0"/>
              <a:t>deskriptif</a:t>
            </a:r>
            <a:r>
              <a:rPr lang="en-US" dirty="0" smtClean="0"/>
              <a:t>,  </a:t>
            </a:r>
            <a:r>
              <a:rPr lang="en-US" dirty="0" err="1" smtClean="0"/>
              <a:t>bertujuan</a:t>
            </a:r>
            <a:r>
              <a:rPr lang="en-US" dirty="0" smtClean="0"/>
              <a:t> </a:t>
            </a:r>
            <a:r>
              <a:rPr lang="en-US" dirty="0" err="1"/>
              <a:t>tak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mengabarkan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juga </a:t>
            </a:r>
            <a:r>
              <a:rPr lang="en-US" dirty="0" err="1"/>
              <a:t>menggugah</a:t>
            </a:r>
            <a:r>
              <a:rPr lang="en-US" dirty="0"/>
              <a:t> </a:t>
            </a:r>
            <a:r>
              <a:rPr lang="en-US" dirty="0" err="1"/>
              <a:t>emosi</a:t>
            </a:r>
            <a:r>
              <a:rPr lang="en-US" dirty="0"/>
              <a:t> </a:t>
            </a:r>
            <a:r>
              <a:rPr lang="en-US" dirty="0" err="1"/>
              <a:t>pembaca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Di </a:t>
            </a:r>
            <a:r>
              <a:rPr lang="en-US" dirty="0"/>
              <a:t>media </a:t>
            </a:r>
            <a:r>
              <a:rPr lang="en-US" dirty="0" err="1"/>
              <a:t>massa</a:t>
            </a:r>
            <a:r>
              <a:rPr lang="en-US" dirty="0"/>
              <a:t>, feature </a:t>
            </a:r>
            <a:r>
              <a:rPr lang="en-US" dirty="0" err="1"/>
              <a:t>biasa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mengabarkan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marjinal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rakyat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Feature </a:t>
            </a:r>
            <a:r>
              <a:rPr lang="en-US" dirty="0"/>
              <a:t>yang </a:t>
            </a:r>
            <a:r>
              <a:rPr lang="en-US" dirty="0" err="1"/>
              <a:t>memuat</a:t>
            </a:r>
            <a:r>
              <a:rPr lang="en-US" dirty="0"/>
              <a:t> </a:t>
            </a:r>
            <a:r>
              <a:rPr lang="en-US" dirty="0" err="1"/>
              <a:t>cerita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orang </a:t>
            </a:r>
            <a:r>
              <a:rPr lang="en-US" dirty="0" err="1"/>
              <a:t>disebut</a:t>
            </a:r>
            <a:r>
              <a:rPr lang="en-US" dirty="0"/>
              <a:t> human interest feature.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Ada </a:t>
            </a:r>
            <a:r>
              <a:rPr lang="en-US" dirty="0"/>
              <a:t>juga news feature yang </a:t>
            </a:r>
            <a:r>
              <a:rPr lang="en-US" dirty="0" err="1"/>
              <a:t>berisi</a:t>
            </a:r>
            <a:r>
              <a:rPr lang="en-US" dirty="0"/>
              <a:t> </a:t>
            </a:r>
            <a:r>
              <a:rPr lang="en-US" dirty="0" err="1"/>
              <a:t>kisah</a:t>
            </a:r>
            <a:r>
              <a:rPr lang="en-US" dirty="0"/>
              <a:t>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peristiwa</a:t>
            </a:r>
            <a:r>
              <a:rPr lang="en-US" dirty="0"/>
              <a:t> </a:t>
            </a:r>
            <a:r>
              <a:rPr lang="en-US" dirty="0" err="1"/>
              <a:t>aktual</a:t>
            </a:r>
            <a:r>
              <a:rPr lang="en-US" dirty="0"/>
              <a:t>. 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id-ID" b="1" dirty="0"/>
          </a:p>
        </p:txBody>
      </p:sp>
    </p:spTree>
    <p:extLst>
      <p:ext uri="{BB962C8B-B14F-4D97-AF65-F5344CB8AC3E}">
        <p14:creationId xmlns:p14="http://schemas.microsoft.com/office/powerpoint/2010/main" val="144921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4000" b="1" dirty="0" smtClean="0"/>
              <a:t>INVESTIGATION NEWS</a:t>
            </a:r>
            <a:endParaRPr lang="id-ID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Investigation news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/>
              <a:t>berita</a:t>
            </a:r>
            <a:r>
              <a:rPr lang="en-US" dirty="0"/>
              <a:t> </a:t>
            </a:r>
            <a:r>
              <a:rPr lang="en-US" dirty="0" err="1"/>
              <a:t>investigasi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berita</a:t>
            </a:r>
            <a:r>
              <a:rPr lang="en-US" dirty="0"/>
              <a:t> yang </a:t>
            </a:r>
            <a:r>
              <a:rPr lang="en-US" dirty="0" err="1"/>
              <a:t>ditulis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penyelidikan</a:t>
            </a:r>
            <a:r>
              <a:rPr lang="en-US" dirty="0"/>
              <a:t> yang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 smtClean="0"/>
              <a:t>peristiwa</a:t>
            </a:r>
            <a:r>
              <a:rPr lang="en-US" dirty="0" smtClean="0"/>
              <a:t>.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jurnalis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 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,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membongkar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penyelewengan</a:t>
            </a:r>
            <a:r>
              <a:rPr lang="en-US" dirty="0"/>
              <a:t> yang </a:t>
            </a:r>
            <a:r>
              <a:rPr lang="en-US" dirty="0" err="1"/>
              <a:t>merugikan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, </a:t>
            </a:r>
            <a:r>
              <a:rPr lang="en-US" dirty="0" err="1"/>
              <a:t>membongkar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illegal logging, </a:t>
            </a:r>
            <a:r>
              <a:rPr lang="en-US" dirty="0" err="1"/>
              <a:t>pembakaran</a:t>
            </a:r>
            <a:r>
              <a:rPr lang="en-US" dirty="0"/>
              <a:t> </a:t>
            </a:r>
            <a:r>
              <a:rPr lang="en-US" dirty="0" err="1"/>
              <a:t>hutan</a:t>
            </a:r>
            <a:r>
              <a:rPr lang="en-US" dirty="0"/>
              <a:t>, </a:t>
            </a:r>
            <a:r>
              <a:rPr lang="en-US" dirty="0" err="1"/>
              <a:t>dll</a:t>
            </a:r>
            <a:r>
              <a:rPr lang="en-US" dirty="0"/>
              <a:t>.</a:t>
            </a:r>
          </a:p>
          <a:p>
            <a:r>
              <a:rPr lang="en-US" dirty="0"/>
              <a:t>Investigation news </a:t>
            </a:r>
            <a:r>
              <a:rPr lang="en-US" dirty="0" err="1"/>
              <a:t>berupaya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mengungkapkan</a:t>
            </a:r>
            <a:r>
              <a:rPr lang="en-US" dirty="0"/>
              <a:t> </a:t>
            </a:r>
            <a:r>
              <a:rPr lang="en-US" dirty="0" err="1"/>
              <a:t>hal-hal</a:t>
            </a:r>
            <a:r>
              <a:rPr lang="en-US" dirty="0"/>
              <a:t> </a:t>
            </a:r>
            <a:r>
              <a:rPr lang="en-US" dirty="0" err="1"/>
              <a:t>tersembunyi</a:t>
            </a:r>
            <a:r>
              <a:rPr lang="en-US" dirty="0"/>
              <a:t> </a:t>
            </a:r>
            <a:r>
              <a:rPr lang="en-US" dirty="0" smtClean="0"/>
              <a:t>di </a:t>
            </a:r>
            <a:r>
              <a:rPr lang="en-US" dirty="0" err="1" smtClean="0"/>
              <a:t>balik</a:t>
            </a:r>
            <a:r>
              <a:rPr lang="en-US" dirty="0" smtClean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kejadian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seringkali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penelusuran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 smtClean="0"/>
              <a:t>penyelidikan</a:t>
            </a:r>
            <a:r>
              <a:rPr lang="en-US" dirty="0" smtClean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berita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, </a:t>
            </a:r>
            <a:r>
              <a:rPr lang="en-US" dirty="0" err="1"/>
              <a:t>jurnalis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bertindak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intel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jadi</a:t>
            </a:r>
            <a:r>
              <a:rPr lang="en-US" dirty="0"/>
              <a:t> </a:t>
            </a:r>
            <a:r>
              <a:rPr lang="en-US" dirty="0" err="1"/>
              <a:t>mempertaruhkan</a:t>
            </a:r>
            <a:r>
              <a:rPr lang="en-US" dirty="0"/>
              <a:t> </a:t>
            </a:r>
            <a:r>
              <a:rPr lang="en-US" dirty="0" err="1"/>
              <a:t>nyawanya</a:t>
            </a:r>
            <a:r>
              <a:rPr lang="en-US" dirty="0"/>
              <a:t>.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06412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4000" b="1" dirty="0" smtClean="0"/>
              <a:t>INTERPRETATIVE NEWS</a:t>
            </a:r>
            <a:endParaRPr lang="id-ID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Interpretative news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straight news. Interpretative news </a:t>
            </a:r>
            <a:r>
              <a:rPr lang="en-US" dirty="0" err="1"/>
              <a:t>meruapakan</a:t>
            </a:r>
            <a:r>
              <a:rPr lang="en-US" dirty="0"/>
              <a:t> </a:t>
            </a:r>
            <a:r>
              <a:rPr lang="en-US" dirty="0" err="1"/>
              <a:t>berita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yang </a:t>
            </a:r>
            <a:r>
              <a:rPr lang="en-US" dirty="0" err="1"/>
              <a:t>dilengkapi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tambahan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pendapat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 smtClean="0"/>
              <a:t>penulisnya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/>
              <a:t>tambahan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data-data yang </a:t>
            </a:r>
            <a:r>
              <a:rPr lang="en-US" dirty="0" err="1"/>
              <a:t>terkait</a:t>
            </a:r>
            <a:r>
              <a:rPr lang="en-US" dirty="0"/>
              <a:t>, </a:t>
            </a:r>
            <a:r>
              <a:rPr lang="en-US" dirty="0" err="1"/>
              <a:t>latar</a:t>
            </a:r>
            <a:r>
              <a:rPr lang="en-US" dirty="0"/>
              <a:t> </a:t>
            </a:r>
            <a:r>
              <a:rPr lang="en-US" dirty="0" err="1"/>
              <a:t>belakang</a:t>
            </a:r>
            <a:r>
              <a:rPr lang="en-US" dirty="0"/>
              <a:t> </a:t>
            </a:r>
            <a:r>
              <a:rPr lang="en-US" dirty="0" err="1"/>
              <a:t>peristiwa</a:t>
            </a:r>
            <a:r>
              <a:rPr lang="en-US" dirty="0"/>
              <a:t>, </a:t>
            </a:r>
            <a:r>
              <a:rPr lang="en-US" dirty="0" err="1" smtClean="0"/>
              <a:t>ataupun</a:t>
            </a:r>
            <a:r>
              <a:rPr lang="en-US" dirty="0" smtClean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wawancara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pengamat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 smtClean="0"/>
              <a:t>ahli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berita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menekankan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fakta</a:t>
            </a:r>
            <a:r>
              <a:rPr lang="en-US" dirty="0"/>
              <a:t> </a:t>
            </a:r>
            <a:r>
              <a:rPr lang="en-US" dirty="0" err="1"/>
              <a:t>daripada</a:t>
            </a:r>
            <a:r>
              <a:rPr lang="en-US" dirty="0"/>
              <a:t> </a:t>
            </a:r>
            <a:r>
              <a:rPr lang="en-US" dirty="0" err="1"/>
              <a:t>opini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/>
              <a:t>berita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misalnya</a:t>
            </a:r>
            <a:r>
              <a:rPr lang="en-US" dirty="0"/>
              <a:t>,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dampak</a:t>
            </a:r>
            <a:r>
              <a:rPr lang="en-US" dirty="0"/>
              <a:t> </a:t>
            </a:r>
            <a:r>
              <a:rPr lang="en-US" dirty="0" err="1"/>
              <a:t>pengeboman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teroris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wisatawan</a:t>
            </a:r>
            <a:r>
              <a:rPr lang="en-US" dirty="0"/>
              <a:t> </a:t>
            </a:r>
            <a:r>
              <a:rPr lang="en-US" dirty="0" err="1"/>
              <a:t>mancanegara</a:t>
            </a:r>
            <a:r>
              <a:rPr lang="en-US" dirty="0"/>
              <a:t> yang </a:t>
            </a:r>
            <a:r>
              <a:rPr lang="en-US" dirty="0" err="1"/>
              <a:t>datang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Indonesia.</a:t>
            </a: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06065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OPINION NEWS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Opinion News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berita</a:t>
            </a:r>
            <a:r>
              <a:rPr lang="en-US" dirty="0"/>
              <a:t> yang </a:t>
            </a:r>
            <a:r>
              <a:rPr lang="en-US" dirty="0" err="1"/>
              <a:t>berisi</a:t>
            </a:r>
            <a:r>
              <a:rPr lang="en-US" dirty="0"/>
              <a:t> </a:t>
            </a:r>
            <a:r>
              <a:rPr lang="en-US" dirty="0" err="1"/>
              <a:t>opini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peristiwa</a:t>
            </a:r>
            <a:r>
              <a:rPr lang="en-US" dirty="0"/>
              <a:t> </a:t>
            </a:r>
            <a:r>
              <a:rPr lang="en-US" dirty="0" err="1"/>
              <a:t>hangat</a:t>
            </a:r>
            <a:r>
              <a:rPr lang="en-US" dirty="0"/>
              <a:t> yang </a:t>
            </a:r>
            <a:r>
              <a:rPr lang="en-US" dirty="0" err="1"/>
              <a:t>sedang</a:t>
            </a:r>
            <a:r>
              <a:rPr lang="en-US" dirty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Berita</a:t>
            </a:r>
            <a:r>
              <a:rPr lang="en-US" dirty="0" smtClean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bersumber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pendapat</a:t>
            </a:r>
            <a:r>
              <a:rPr lang="en-US" dirty="0"/>
              <a:t> </a:t>
            </a:r>
            <a:r>
              <a:rPr lang="en-US" dirty="0" err="1"/>
              <a:t>pengamat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ahli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isu</a:t>
            </a:r>
            <a:r>
              <a:rPr lang="en-US" dirty="0"/>
              <a:t>, </a:t>
            </a:r>
            <a:r>
              <a:rPr lang="en-US" dirty="0" err="1"/>
              <a:t>masalah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peristiwa</a:t>
            </a:r>
            <a:r>
              <a:rPr lang="en-US" dirty="0"/>
              <a:t> yang </a:t>
            </a:r>
            <a:r>
              <a:rPr lang="en-US" dirty="0" err="1" smtClean="0"/>
              <a:t>diangkat</a:t>
            </a:r>
            <a:r>
              <a:rPr lang="en-US" dirty="0" smtClean="0"/>
              <a:t> </a:t>
            </a:r>
            <a:r>
              <a:rPr lang="en-US" dirty="0" err="1"/>
              <a:t>tersebut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/>
              <a:t>pengamat</a:t>
            </a:r>
            <a:r>
              <a:rPr lang="en-US" dirty="0"/>
              <a:t>, </a:t>
            </a:r>
            <a:r>
              <a:rPr lang="en-US" dirty="0" err="1"/>
              <a:t>sumbet</a:t>
            </a:r>
            <a:r>
              <a:rPr lang="en-US" dirty="0"/>
              <a:t> </a:t>
            </a:r>
            <a:r>
              <a:rPr lang="en-US" dirty="0" err="1"/>
              <a:t>opini</a:t>
            </a:r>
            <a:r>
              <a:rPr lang="en-US" dirty="0"/>
              <a:t> juga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diambil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pendapat</a:t>
            </a:r>
            <a:r>
              <a:rPr lang="en-US" dirty="0"/>
              <a:t> yang </a:t>
            </a:r>
            <a:r>
              <a:rPr lang="en-US" dirty="0" err="1"/>
              <a:t>diutarakan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ataupun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/>
              <a:t>berita</a:t>
            </a:r>
            <a:r>
              <a:rPr lang="en-US" dirty="0"/>
              <a:t> </a:t>
            </a:r>
            <a:r>
              <a:rPr lang="en-US" dirty="0" err="1"/>
              <a:t>opini</a:t>
            </a:r>
            <a:r>
              <a:rPr lang="en-US" dirty="0"/>
              <a:t>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berita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komentar</a:t>
            </a:r>
            <a:r>
              <a:rPr lang="en-US" dirty="0"/>
              <a:t> </a:t>
            </a:r>
            <a:r>
              <a:rPr lang="en-US" dirty="0" err="1"/>
              <a:t>pengamat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dampak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 smtClean="0"/>
              <a:t>Pemberlakuan</a:t>
            </a:r>
            <a:r>
              <a:rPr lang="en-US" dirty="0" smtClean="0"/>
              <a:t> </a:t>
            </a:r>
            <a:r>
              <a:rPr lang="en-US" dirty="0" err="1"/>
              <a:t>P</a:t>
            </a:r>
            <a:r>
              <a:rPr lang="en-US" dirty="0" err="1" smtClean="0"/>
              <a:t>embatasan</a:t>
            </a:r>
            <a:r>
              <a:rPr lang="en-US" dirty="0" smtClean="0"/>
              <a:t> </a:t>
            </a:r>
            <a:r>
              <a:rPr lang="en-US" dirty="0" err="1"/>
              <a:t>K</a:t>
            </a:r>
            <a:r>
              <a:rPr lang="en-US" dirty="0" err="1" smtClean="0"/>
              <a:t>egiatan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(PPKM) </a:t>
            </a:r>
            <a:r>
              <a:rPr lang="en-US" dirty="0" err="1" smtClean="0"/>
              <a:t>Darurat</a:t>
            </a:r>
            <a:r>
              <a:rPr lang="en-US" dirty="0" smtClean="0"/>
              <a:t> </a:t>
            </a:r>
            <a:r>
              <a:rPr lang="en-US" dirty="0" err="1" smtClean="0"/>
              <a:t>Jawa</a:t>
            </a:r>
            <a:r>
              <a:rPr lang="en-US" dirty="0" smtClean="0"/>
              <a:t>-Bali.</a:t>
            </a:r>
            <a:endParaRPr lang="en-US" dirty="0"/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277501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4000" b="1" dirty="0" smtClean="0"/>
              <a:t>COMPREHENSIVE NEWS</a:t>
            </a:r>
            <a:endParaRPr lang="id-ID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Comprehensive news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berita</a:t>
            </a:r>
            <a:r>
              <a:rPr lang="en-US" dirty="0"/>
              <a:t> yang </a:t>
            </a:r>
            <a:r>
              <a:rPr lang="en-US" dirty="0" err="1"/>
              <a:t>berisi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fakta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peristiwa</a:t>
            </a:r>
            <a:r>
              <a:rPr lang="en-US" dirty="0"/>
              <a:t> yang </a:t>
            </a:r>
            <a:r>
              <a:rPr lang="en-US" dirty="0" err="1"/>
              <a:t>ditinjau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menyeluruh</a:t>
            </a:r>
            <a:r>
              <a:rPr lang="en-US" dirty="0"/>
              <a:t>.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berita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yang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serpihan</a:t>
            </a:r>
            <a:r>
              <a:rPr lang="en-US" dirty="0"/>
              <a:t> </a:t>
            </a:r>
            <a:r>
              <a:rPr lang="en-US" dirty="0" err="1"/>
              <a:t>fakta</a:t>
            </a:r>
            <a:r>
              <a:rPr lang="en-US" dirty="0"/>
              <a:t> </a:t>
            </a:r>
            <a:r>
              <a:rPr lang="en-US" dirty="0" smtClean="0"/>
              <a:t>per </a:t>
            </a:r>
            <a:r>
              <a:rPr lang="en-US" dirty="0" err="1" smtClean="0"/>
              <a:t>hari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memperhatikan</a:t>
            </a:r>
            <a:r>
              <a:rPr lang="en-US" dirty="0"/>
              <a:t> </a:t>
            </a:r>
            <a:r>
              <a:rPr lang="en-US" dirty="0" err="1"/>
              <a:t>keterkaitan</a:t>
            </a:r>
            <a:r>
              <a:rPr lang="en-US" dirty="0"/>
              <a:t> </a:t>
            </a:r>
            <a:r>
              <a:rPr lang="en-US" dirty="0" err="1"/>
              <a:t>berita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berita</a:t>
            </a:r>
            <a:r>
              <a:rPr lang="en-US" dirty="0"/>
              <a:t> </a:t>
            </a:r>
            <a:r>
              <a:rPr lang="en-US" dirty="0" smtClean="0"/>
              <a:t>lain, </a:t>
            </a:r>
            <a:r>
              <a:rPr lang="en-US" dirty="0" err="1"/>
              <a:t>berita</a:t>
            </a:r>
            <a:r>
              <a:rPr lang="en-US" dirty="0"/>
              <a:t> </a:t>
            </a:r>
            <a:r>
              <a:rPr lang="en-US" dirty="0" err="1"/>
              <a:t>komprehensif</a:t>
            </a:r>
            <a:r>
              <a:rPr lang="en-US" dirty="0"/>
              <a:t> </a:t>
            </a:r>
            <a:r>
              <a:rPr lang="en-US" dirty="0" err="1"/>
              <a:t>meninjau</a:t>
            </a:r>
            <a:r>
              <a:rPr lang="en-US" dirty="0"/>
              <a:t> </a:t>
            </a:r>
            <a:r>
              <a:rPr lang="en-US" dirty="0" err="1"/>
              <a:t>fakta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 smtClean="0"/>
              <a:t>aspek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err="1"/>
              <a:t>Berita</a:t>
            </a:r>
            <a:r>
              <a:rPr lang="en-US" dirty="0"/>
              <a:t> </a:t>
            </a:r>
            <a:r>
              <a:rPr lang="en-US" dirty="0" err="1"/>
              <a:t>komprehensif</a:t>
            </a:r>
            <a:r>
              <a:rPr lang="en-US" dirty="0"/>
              <a:t> </a:t>
            </a:r>
            <a:r>
              <a:rPr lang="en-US" dirty="0" err="1"/>
              <a:t>berusaha</a:t>
            </a:r>
            <a:r>
              <a:rPr lang="en-US" dirty="0"/>
              <a:t> </a:t>
            </a:r>
            <a:r>
              <a:rPr lang="en-US" dirty="0" err="1"/>
              <a:t>menggabungkan</a:t>
            </a:r>
            <a:r>
              <a:rPr lang="en-US" dirty="0"/>
              <a:t> 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/>
              <a:t>serpihan</a:t>
            </a:r>
            <a:r>
              <a:rPr lang="en-US" dirty="0"/>
              <a:t> </a:t>
            </a:r>
            <a:r>
              <a:rPr lang="en-US" dirty="0" err="1"/>
              <a:t>fakta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bangunan</a:t>
            </a:r>
            <a:r>
              <a:rPr lang="en-US" dirty="0"/>
              <a:t> </a:t>
            </a:r>
            <a:r>
              <a:rPr lang="en-US" dirty="0" err="1"/>
              <a:t>cerita</a:t>
            </a:r>
            <a:r>
              <a:rPr lang="en-US" dirty="0"/>
              <a:t> </a:t>
            </a:r>
            <a:r>
              <a:rPr lang="en-US" dirty="0" err="1"/>
              <a:t>peristiwa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benang</a:t>
            </a:r>
            <a:r>
              <a:rPr lang="en-US" dirty="0"/>
              <a:t> </a:t>
            </a:r>
            <a:r>
              <a:rPr lang="en-US" dirty="0" err="1"/>
              <a:t>merah</a:t>
            </a:r>
            <a:r>
              <a:rPr lang="en-US" dirty="0"/>
              <a:t> yang </a:t>
            </a:r>
            <a:r>
              <a:rPr lang="en-US" dirty="0" err="1"/>
              <a:t>terlihat</a:t>
            </a:r>
            <a:r>
              <a:rPr lang="en-US" dirty="0"/>
              <a:t> </a:t>
            </a:r>
            <a:r>
              <a:rPr lang="en-US" dirty="0" err="1"/>
              <a:t>jelas</a:t>
            </a:r>
            <a:r>
              <a:rPr lang="en-US" dirty="0"/>
              <a:t>.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/>
              <a:t>berita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utuh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 smtClean="0"/>
              <a:t>menyeluruh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/>
              <a:t>comprehensive </a:t>
            </a:r>
            <a:r>
              <a:rPr lang="en-US" dirty="0" smtClean="0"/>
              <a:t>news: </a:t>
            </a:r>
            <a:r>
              <a:rPr lang="en-US" dirty="0" err="1" smtClean="0"/>
              <a:t>berita</a:t>
            </a:r>
            <a:r>
              <a:rPr lang="en-US" dirty="0" smtClean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terorisme</a:t>
            </a:r>
            <a:r>
              <a:rPr lang="en-US" dirty="0"/>
              <a:t> di Indonesia, </a:t>
            </a:r>
            <a:r>
              <a:rPr lang="en-US" dirty="0" err="1"/>
              <a:t>penyebarannya</a:t>
            </a:r>
            <a:r>
              <a:rPr lang="en-US" dirty="0"/>
              <a:t>, </a:t>
            </a:r>
            <a:r>
              <a:rPr lang="en-US" dirty="0" err="1"/>
              <a:t>tujuannya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yang </a:t>
            </a:r>
            <a:r>
              <a:rPr lang="en-US" dirty="0" err="1"/>
              <a:t>menyangkut</a:t>
            </a:r>
            <a:r>
              <a:rPr lang="en-US" dirty="0"/>
              <a:t> </a:t>
            </a:r>
            <a:r>
              <a:rPr lang="en-US" dirty="0" smtClean="0"/>
              <a:t>di </a:t>
            </a:r>
            <a:r>
              <a:rPr lang="en-US" dirty="0" err="1" smtClean="0"/>
              <a:t>dalamnya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47893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605</TotalTime>
  <Words>796</Words>
  <Application>Microsoft Macintosh PowerPoint</Application>
  <PresentationFormat>Widescreen</PresentationFormat>
  <Paragraphs>62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Georgia</vt:lpstr>
      <vt:lpstr>Wingdings</vt:lpstr>
      <vt:lpstr>Wingdings 2</vt:lpstr>
      <vt:lpstr>Civic</vt:lpstr>
      <vt:lpstr>PENULISAN DI WEBSITE  PEMPROV JATENG</vt:lpstr>
      <vt:lpstr>MENGENAL JENIS BERITA</vt:lpstr>
      <vt:lpstr>STRAIGHT NEWS</vt:lpstr>
      <vt:lpstr>INDEPTH NEWS</vt:lpstr>
      <vt:lpstr>FEATURE</vt:lpstr>
      <vt:lpstr>INVESTIGATION NEWS</vt:lpstr>
      <vt:lpstr>INTERPRETATIVE NEWS</vt:lpstr>
      <vt:lpstr>OPINION NEWS</vt:lpstr>
      <vt:lpstr>COMPREHENSIVE NEWS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TERIMA KASIH</vt:lpstr>
      <vt:lpstr>PowerPoint Presentation</vt:lpstr>
      <vt:lpstr>PowerPoint Presentation</vt:lpstr>
      <vt:lpstr>PANJANG TULISAN</vt:lpstr>
      <vt:lpstr>PANJANG TULISAN</vt:lpstr>
      <vt:lpstr>TIPS MEMBUAT JUDUL</vt:lpstr>
      <vt:lpstr>MEMAKSIMALKAN KONTEN</vt:lpstr>
      <vt:lpstr>TERIMA KASIH</vt:lpstr>
    </vt:vector>
  </TitlesOfParts>
  <LinksUpToDate>false</LinksUpToDate>
  <SharedDoc>false</SharedDoc>
  <HyperlinksChanged>false</HyperlinksChanged>
  <AppVersion>15.0026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Microsoft Office User</cp:lastModifiedBy>
  <cp:revision>52</cp:revision>
  <dcterms:created xsi:type="dcterms:W3CDTF">2020-07-17T02:25:19Z</dcterms:created>
  <dcterms:modified xsi:type="dcterms:W3CDTF">2021-09-27T04:18:15Z</dcterms:modified>
</cp:coreProperties>
</file>