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sasti Sekar Kinanti" initials="PSK" lastIdx="3" clrIdx="0">
    <p:extLst>
      <p:ext uri="{19B8F6BF-5375-455C-9EA6-DF929625EA0E}">
        <p15:presenceInfo xmlns:p15="http://schemas.microsoft.com/office/powerpoint/2012/main" userId="S::prasastisekark@students.undip.ac.id::aff198cb-cefc-4f9f-94ac-8d41ca1f7c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AAA72-5D6B-4FE6-92D9-D6D9CB9843F3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EAACC-4157-4F75-9B6E-17C76BB4F6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955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157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9677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9829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2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249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144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075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182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211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146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144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9632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185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118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370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968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742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0873A1D-7E77-4940-A7F0-4AB50BE983D0}" type="datetimeFigureOut">
              <a:rPr lang="en-ID" smtClean="0"/>
              <a:t>10/05/2022</a:t>
            </a:fld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99091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3C2AB-0A57-47C8-8831-F652EB28D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51" y="1367811"/>
            <a:ext cx="9732592" cy="2268559"/>
          </a:xfrm>
        </p:spPr>
        <p:txBody>
          <a:bodyPr>
            <a:normAutofit fontScale="90000"/>
          </a:bodyPr>
          <a:lstStyle/>
          <a:p>
            <a:r>
              <a:rPr lang="en-US" dirty="0"/>
              <a:t>MONITORING DAN EVALUASI BADAN PUBLIK TAHUN 2022   </a:t>
            </a:r>
            <a:br>
              <a:rPr lang="en-US" dirty="0"/>
            </a:b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2E194-EEB5-40B2-BFBD-96D14A10B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8854" y="5202238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Oleh  DRS. SOSIAWAN, MH    </a:t>
            </a:r>
            <a:br>
              <a:rPr lang="en-US" dirty="0"/>
            </a:b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Tengah</a:t>
            </a:r>
            <a:br>
              <a:rPr lang="en-US" dirty="0"/>
            </a:br>
            <a:r>
              <a:rPr lang="en-US" dirty="0"/>
              <a:t> </a:t>
            </a:r>
            <a:endParaRPr lang="en-ID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B04BC-3B33-434E-9367-99D0561884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98"/>
          <a:stretch/>
        </p:blipFill>
        <p:spPr>
          <a:xfrm>
            <a:off x="1431938" y="4191235"/>
            <a:ext cx="1916081" cy="2268559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356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87D2-E9B1-4D4C-B145-BA8F492A2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DASAR HUKUM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0935B-310D-4C3B-B6F3-B7C9E3A7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dirty="0"/>
              <a:t>UU No.14 </a:t>
            </a:r>
            <a:r>
              <a:rPr lang="en-US" dirty="0" err="1"/>
              <a:t>Tahun</a:t>
            </a:r>
            <a:r>
              <a:rPr lang="en-US" dirty="0"/>
              <a:t> 2008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UU No. 25 </a:t>
            </a:r>
            <a:r>
              <a:rPr lang="en-US" dirty="0" err="1"/>
              <a:t>Tahun</a:t>
            </a:r>
            <a:r>
              <a:rPr lang="en-US" dirty="0"/>
              <a:t> 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ID" dirty="0"/>
              <a:t>UU No.11 </a:t>
            </a:r>
            <a:r>
              <a:rPr lang="en-ID" dirty="0" err="1"/>
              <a:t>Tahun</a:t>
            </a:r>
            <a:r>
              <a:rPr lang="en-ID" dirty="0"/>
              <a:t> 2008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Elektronik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Permendagri</a:t>
            </a:r>
            <a:r>
              <a:rPr lang="en-ID" dirty="0"/>
              <a:t> No.3 </a:t>
            </a:r>
            <a:r>
              <a:rPr lang="en-ID" dirty="0" err="1"/>
              <a:t>Tahun</a:t>
            </a:r>
            <a:r>
              <a:rPr lang="en-ID" dirty="0"/>
              <a:t> 2017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Dokumentasi</a:t>
            </a:r>
            <a:r>
              <a:rPr lang="en-ID" dirty="0"/>
              <a:t> di </a:t>
            </a:r>
            <a:r>
              <a:rPr lang="en-ID" dirty="0" err="1"/>
              <a:t>Lingkungan</a:t>
            </a:r>
            <a:r>
              <a:rPr lang="en-ID" dirty="0"/>
              <a:t>  Kementerian </a:t>
            </a:r>
            <a:r>
              <a:rPr lang="en-ID" dirty="0" err="1"/>
              <a:t>dalam</a:t>
            </a:r>
            <a:r>
              <a:rPr lang="en-ID" dirty="0"/>
              <a:t> Negeri dan </a:t>
            </a:r>
            <a:r>
              <a:rPr lang="en-ID" dirty="0" err="1"/>
              <a:t>Pemerintah</a:t>
            </a:r>
            <a:r>
              <a:rPr lang="en-ID" dirty="0"/>
              <a:t> Daerah </a:t>
            </a:r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No.1 </a:t>
            </a:r>
            <a:r>
              <a:rPr lang="en-ID" dirty="0" err="1"/>
              <a:t>Tahun</a:t>
            </a:r>
            <a:r>
              <a:rPr lang="en-ID" dirty="0"/>
              <a:t> 2021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No.1 </a:t>
            </a:r>
            <a:r>
              <a:rPr lang="en-ID" dirty="0" err="1"/>
              <a:t>Tahun</a:t>
            </a:r>
            <a:r>
              <a:rPr lang="en-ID" dirty="0"/>
              <a:t> 2017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Pengklasifikasian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 No.5 </a:t>
            </a:r>
            <a:r>
              <a:rPr lang="en-ID" dirty="0" err="1"/>
              <a:t>Tahun</a:t>
            </a:r>
            <a:r>
              <a:rPr lang="en-ID" dirty="0"/>
              <a:t> 2016 </a:t>
            </a:r>
            <a:r>
              <a:rPr lang="en-ID" dirty="0" err="1"/>
              <a:t>tentang</a:t>
            </a:r>
            <a:r>
              <a:rPr lang="en-ID" dirty="0"/>
              <a:t>  </a:t>
            </a:r>
            <a:r>
              <a:rPr lang="en-ID" dirty="0" err="1"/>
              <a:t>Metode</a:t>
            </a:r>
            <a:r>
              <a:rPr lang="en-ID" dirty="0"/>
              <a:t> dan Teknik Monitoring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Keterbukaan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Badan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Perda</a:t>
            </a:r>
            <a:r>
              <a:rPr lang="en-ID" dirty="0"/>
              <a:t> No.6 </a:t>
            </a:r>
            <a:r>
              <a:rPr lang="en-ID" dirty="0" err="1"/>
              <a:t>Tahun</a:t>
            </a:r>
            <a:r>
              <a:rPr lang="en-ID" dirty="0"/>
              <a:t> 2012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Daerah </a:t>
            </a:r>
            <a:r>
              <a:rPr lang="en-ID" dirty="0" err="1"/>
              <a:t>Provinsi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Tengah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74134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7CEE3-ADA3-4FB4-8913-B777B3270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395" y="483592"/>
            <a:ext cx="7958331" cy="107722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MAKSUD DAN TUJUAN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5073D-C861-4DB1-AF96-A727F71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644" y="1690688"/>
            <a:ext cx="10395155" cy="4351338"/>
          </a:xfrm>
        </p:spPr>
        <p:txBody>
          <a:bodyPr>
            <a:normAutofit/>
          </a:bodyPr>
          <a:lstStyle/>
          <a:p>
            <a:r>
              <a:rPr lang="en-US" dirty="0" err="1"/>
              <a:t>Menakar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dan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oleh Badan </a:t>
            </a:r>
            <a:r>
              <a:rPr lang="en-US" dirty="0" err="1"/>
              <a:t>Publik</a:t>
            </a:r>
            <a:r>
              <a:rPr lang="en-US" dirty="0"/>
              <a:t>/</a:t>
            </a:r>
            <a:r>
              <a:rPr lang="en-US" dirty="0" err="1"/>
              <a:t>pejabat</a:t>
            </a:r>
            <a:r>
              <a:rPr lang="en-US" dirty="0"/>
              <a:t> public.</a:t>
            </a:r>
          </a:p>
          <a:p>
            <a:r>
              <a:rPr lang="en-US" dirty="0" err="1"/>
              <a:t>Menilai</a:t>
            </a:r>
            <a:r>
              <a:rPr lang="en-US" dirty="0"/>
              <a:t> dan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UU No.14 </a:t>
            </a:r>
            <a:r>
              <a:rPr lang="en-US" dirty="0" err="1"/>
              <a:t>Tahun</a:t>
            </a:r>
            <a:r>
              <a:rPr lang="en-US" dirty="0"/>
              <a:t> 2008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r>
              <a:rPr lang="en-US" dirty="0" err="1"/>
              <a:t>Mendorong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8364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1FF9-A61B-4311-8318-6517BC60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999202"/>
            <a:ext cx="10571998" cy="970450"/>
          </a:xfrm>
        </p:spPr>
        <p:txBody>
          <a:bodyPr>
            <a:normAutofit fontScale="90000"/>
          </a:bodyPr>
          <a:lstStyle/>
          <a:p>
            <a:r>
              <a:rPr lang="en-ID" dirty="0"/>
              <a:t>TAHAPAN MONITORING DAN EVALUASI BADAN PUBLIK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2E29-FE58-40CB-AA1A-186F3C4D4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ID" dirty="0"/>
              <a:t>Website dan Media Sosial    </a:t>
            </a:r>
          </a:p>
          <a:p>
            <a:pPr marL="514350" indent="-514350">
              <a:buAutoNum type="arabicPeriod"/>
            </a:pPr>
            <a:r>
              <a:rPr lang="en-ID" dirty="0"/>
              <a:t>SAQ (Self </a:t>
            </a:r>
            <a:r>
              <a:rPr lang="en-ID" dirty="0" err="1"/>
              <a:t>Assesment</a:t>
            </a:r>
            <a:r>
              <a:rPr lang="en-ID" dirty="0"/>
              <a:t> </a:t>
            </a:r>
            <a:r>
              <a:rPr lang="en-ID" dirty="0" err="1"/>
              <a:t>Questionarre</a:t>
            </a:r>
            <a:r>
              <a:rPr lang="en-ID" dirty="0"/>
              <a:t>)</a:t>
            </a:r>
          </a:p>
          <a:p>
            <a:pPr marL="514350" indent="-514350">
              <a:buAutoNum type="arabicPeriod"/>
            </a:pPr>
            <a:r>
              <a:rPr lang="en-ID" dirty="0" err="1"/>
              <a:t>Visitasi-Verifikasi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/>
              <a:t>Uji </a:t>
            </a:r>
            <a:r>
              <a:rPr lang="en-ID" dirty="0" err="1"/>
              <a:t>Publik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236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F90D1-FA3D-47FC-9241-49004FED4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PUBLIK DAN PRESENTASI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D1B6-17CC-4CE1-B804-6CEC30C7E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diundang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uji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presentasi</a:t>
            </a:r>
            <a:r>
              <a:rPr lang="en-US" dirty="0"/>
              <a:t> di </a:t>
            </a:r>
            <a:r>
              <a:rPr lang="en-US" dirty="0" err="1"/>
              <a:t>hadapan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penilai</a:t>
            </a:r>
            <a:r>
              <a:rPr lang="en-US" dirty="0"/>
              <a:t>.</a:t>
            </a:r>
          </a:p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, program,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inovasi</a:t>
            </a:r>
            <a:r>
              <a:rPr lang="en-US" dirty="0"/>
              <a:t>, dan </a:t>
            </a:r>
            <a:r>
              <a:rPr lang="en-US" dirty="0" err="1"/>
              <a:t>kegiatan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tata Kelola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(good governance) .</a:t>
            </a:r>
          </a:p>
          <a:p>
            <a:r>
              <a:rPr lang="en-US" dirty="0" err="1"/>
              <a:t>Kreativitas</a:t>
            </a:r>
            <a:r>
              <a:rPr lang="en-US" dirty="0"/>
              <a:t>/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.</a:t>
            </a:r>
          </a:p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. </a:t>
            </a:r>
          </a:p>
          <a:p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Monev</a:t>
            </a:r>
            <a:r>
              <a:rPr lang="en-US" dirty="0"/>
              <a:t> 2022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Pandemi</a:t>
            </a:r>
            <a:r>
              <a:rPr lang="en-US" dirty="0"/>
              <a:t> Covid-19. (</a:t>
            </a:r>
            <a:r>
              <a:rPr lang="en-US" dirty="0" err="1"/>
              <a:t>tentatif</a:t>
            </a:r>
            <a:r>
              <a:rPr lang="en-US" dirty="0"/>
              <a:t>)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6288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50</TotalTime>
  <Words>291</Words>
  <Application>Microsoft Office PowerPoint</Application>
  <PresentationFormat>Widescreen</PresentationFormat>
  <Paragraphs>32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2</vt:lpstr>
      <vt:lpstr>Quotable</vt:lpstr>
      <vt:lpstr>MONITORING DAN EVALUASI BADAN PUBLIK TAHUN 2022     </vt:lpstr>
      <vt:lpstr>DASAR HUKUM</vt:lpstr>
      <vt:lpstr>MAKSUD DAN TUJUAN</vt:lpstr>
      <vt:lpstr>TAHAPAN MONITORING DAN EVALUASI BADAN PUBLIK </vt:lpstr>
      <vt:lpstr>UJI PUBLIK DAN PRESENTASI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Prasasti Sekar Kinanti</dc:creator>
  <cp:lastModifiedBy>Prasasti Sekar Kinanti</cp:lastModifiedBy>
  <cp:revision>4</cp:revision>
  <dcterms:created xsi:type="dcterms:W3CDTF">2022-05-10T15:26:09Z</dcterms:created>
  <dcterms:modified xsi:type="dcterms:W3CDTF">2022-05-10T16:17:08Z</dcterms:modified>
</cp:coreProperties>
</file>