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78" r:id="rId10"/>
  </p:sldIdLst>
  <p:sldSz cx="9144000" cy="5143500" type="screen16x9"/>
  <p:notesSz cx="6858000" cy="9144000"/>
  <p:embeddedFontLst>
    <p:embeddedFont>
      <p:font typeface="Raleway" charset="0"/>
      <p:regular r:id="rId12"/>
      <p:bold r:id="rId13"/>
      <p:italic r:id="rId14"/>
      <p:boldItalic r:id="rId15"/>
    </p:embeddedFont>
    <p:embeddedFont>
      <p:font typeface="Tahoma" pitchFamily="34" charset="0"/>
      <p:regular r:id="rId16"/>
      <p:bold r:id="rId17"/>
    </p:embeddedFont>
    <p:embeddedFont>
      <p:font typeface="Homemade Apple" charset="0"/>
      <p:regular r:id="rId18"/>
    </p:embeddedFont>
    <p:embeddedFont>
      <p:font typeface="Goudy Stout" pitchFamily="18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D3B9FCE-7F85-4297-8281-8F72B2253A7B}">
  <a:tblStyle styleId="{9D3B9FCE-7F85-4297-8281-8F72B2253A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C04C3F6-58B7-4571-BD90-5B7CA7C1DF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78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447925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e7551936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e7551936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1826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e7551936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e7551936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16039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e7551936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e7551936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75718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e7551936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e7551936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23959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e7551936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e7551936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51498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e7551936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4e7551936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8769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4e7551936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4e7551936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41036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e7551936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e7551936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61719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4e7551936_1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4e7551936_1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53485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purple" type="title">
  <p:cSld name="TITLE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- cold">
  <p:cSld name="TITLE_AND_BODY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5" name="Google Shape;65;p13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- purple" type="twoColTx">
  <p:cSld name="TITLE_AND_TWO_COLUMNS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2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- hot">
  <p:cSld name="TITLE_AND_TWO_COLUMNS_2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2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- cold">
  <p:cSld name="TITLE_AND_TWO_COLUMNS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962700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2"/>
          </p:nvPr>
        </p:nvSpPr>
        <p:spPr>
          <a:xfrm>
            <a:off x="4673042" y="1257300"/>
            <a:ext cx="3355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▹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 - purple">
  <p:cSld name="TITLE_AND_TWO_COLUMNS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962701" y="125730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3506542" y="125730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3"/>
          </p:nvPr>
        </p:nvSpPr>
        <p:spPr>
          <a:xfrm>
            <a:off x="6050384" y="1257300"/>
            <a:ext cx="24198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94" name="Google Shape;94;p17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- purple">
  <p:cSld name="CAPTION_ONLY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/>
          <p:nvPr/>
        </p:nvSpPr>
        <p:spPr>
          <a:xfrm>
            <a:off x="0" y="4721325"/>
            <a:ext cx="9144000" cy="4221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- cold">
  <p:cSld name="CAPTION_ONLY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/>
          <p:nvPr/>
        </p:nvSpPr>
        <p:spPr>
          <a:xfrm>
            <a:off x="0" y="4721325"/>
            <a:ext cx="9144000" cy="4221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>
            <a:off x="0" y="4685438"/>
            <a:ext cx="91440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purple" type="blank">
  <p:cSld name="BLANK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hot">
  <p:cSld name="BLANK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d">
  <p:cSld name="BLANK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hot">
  <p:cSld name="TITLE_2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old">
  <p:cSld name="TITLE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3143081"/>
            <a:ext cx="5656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7" name="Google Shape;17;p4"/>
          <p:cNvSpPr/>
          <p:nvPr/>
        </p:nvSpPr>
        <p:spPr>
          <a:xfrm>
            <a:off x="0" y="0"/>
            <a:ext cx="9144000" cy="29925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- purp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/>
        </p:nvSpPr>
        <p:spPr>
          <a:xfrm>
            <a:off x="0" y="0"/>
            <a:ext cx="9144000" cy="12963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- cold">
  <p:cSld name="TITLE_1_2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/>
          <p:nvPr/>
        </p:nvSpPr>
        <p:spPr>
          <a:xfrm>
            <a:off x="0" y="0"/>
            <a:ext cx="9144000" cy="12963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ctrTitle"/>
          </p:nvPr>
        </p:nvSpPr>
        <p:spPr>
          <a:xfrm>
            <a:off x="685800" y="897544"/>
            <a:ext cx="5878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ubTitle" idx="1"/>
          </p:nvPr>
        </p:nvSpPr>
        <p:spPr>
          <a:xfrm>
            <a:off x="685800" y="2039960"/>
            <a:ext cx="5878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omemade Apple"/>
              <a:buNone/>
              <a:defRPr sz="1800">
                <a:solidFill>
                  <a:srgbClr val="FFFFFF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omemade Apple"/>
              <a:buNone/>
              <a:defRPr>
                <a:solidFill>
                  <a:schemeClr val="dk2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- purple">
  <p:cSld name="TITLE_1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/>
          <p:nvPr/>
        </p:nvSpPr>
        <p:spPr>
          <a:xfrm>
            <a:off x="4375083" y="1317096"/>
            <a:ext cx="393843" cy="426456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- hot">
  <p:cSld name="TITLE_1_1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L="4114800" lvl="8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9"/>
          <p:cNvSpPr/>
          <p:nvPr/>
        </p:nvSpPr>
        <p:spPr>
          <a:xfrm>
            <a:off x="4375083" y="1317096"/>
            <a:ext cx="393843" cy="426456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- cold">
  <p:cSld name="TITLE_1_1_1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1524450" y="2161800"/>
            <a:ext cx="60951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▹"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▸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L="4114800" lvl="8" indent="-381000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6" name="Google Shape;46;p10"/>
          <p:cNvSpPr/>
          <p:nvPr/>
        </p:nvSpPr>
        <p:spPr>
          <a:xfrm>
            <a:off x="4005250" y="0"/>
            <a:ext cx="1133700" cy="1992000"/>
          </a:xfrm>
          <a:prstGeom prst="rect">
            <a:avLst/>
          </a:prstGeom>
          <a:solidFill>
            <a:srgbClr val="1C4587">
              <a:alpha val="35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4375083" y="1317096"/>
            <a:ext cx="393843" cy="426456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- hot">
  <p:cSld name="TITLE_AND_BODY_1">
    <p:bg>
      <p:bgPr>
        <a:gradFill>
          <a:gsLst>
            <a:gs pos="0">
              <a:schemeClr val="accent6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/>
          <p:nvPr/>
        </p:nvSpPr>
        <p:spPr>
          <a:xfrm>
            <a:off x="0" y="0"/>
            <a:ext cx="9144000" cy="802800"/>
          </a:xfrm>
          <a:prstGeom prst="rect">
            <a:avLst/>
          </a:prstGeom>
          <a:solidFill>
            <a:srgbClr val="4C1130">
              <a:alpha val="1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96285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962850" y="1236825"/>
            <a:ext cx="7494900" cy="35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/>
          <p:nvPr/>
        </p:nvSpPr>
        <p:spPr>
          <a:xfrm>
            <a:off x="694177" y="366125"/>
            <a:ext cx="290583" cy="252494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2698631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Raleway"/>
              <a:buNone/>
              <a:defRPr sz="16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2700" y="1200150"/>
            <a:ext cx="7571700" cy="3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▹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▸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9" r:id="rId15"/>
    <p:sldLayoutId id="2147483671" r:id="rId16"/>
    <p:sldLayoutId id="2147483672" r:id="rId17"/>
    <p:sldLayoutId id="2147483673" r:id="rId18"/>
    <p:sldLayoutId id="2147483674" r:id="rId1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9"/>
          <p:cNvPicPr preferRelativeResize="0"/>
          <p:nvPr/>
        </p:nvPicPr>
        <p:blipFill rotWithShape="1">
          <a:blip r:embed="rId3">
            <a:alphaModFix amt="21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9"/>
          <p:cNvSpPr txBox="1">
            <a:spLocks noGrp="1"/>
          </p:cNvSpPr>
          <p:nvPr>
            <p:ph type="ctrTitle"/>
          </p:nvPr>
        </p:nvSpPr>
        <p:spPr>
          <a:xfrm>
            <a:off x="254479" y="1991850"/>
            <a:ext cx="63750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1" dirty="0" smtClean="0"/>
              <a:t>EVALUASI </a:t>
            </a:r>
            <a:r>
              <a:rPr lang="en-US" b="1" dirty="0"/>
              <a:t>KONTEN BERITA DAERAH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VERSI EDITOR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>
            <a:spLocks noGrp="1"/>
          </p:cNvSpPr>
          <p:nvPr>
            <p:ph type="title"/>
          </p:nvPr>
        </p:nvSpPr>
        <p:spPr>
          <a:xfrm>
            <a:off x="959125" y="203087"/>
            <a:ext cx="7571700" cy="5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omemade Apple"/>
              </a:rPr>
              <a:t>1. KURANG AKURAT</a:t>
            </a:r>
            <a:endParaRPr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omemade Apple"/>
            </a:endParaRPr>
          </a:p>
        </p:txBody>
      </p:sp>
      <p:sp>
        <p:nvSpPr>
          <p:cNvPr id="155" name="Google Shape;155;p30"/>
          <p:cNvSpPr txBox="1"/>
          <p:nvPr/>
        </p:nvSpPr>
        <p:spPr>
          <a:xfrm>
            <a:off x="388187" y="1062368"/>
            <a:ext cx="8140957" cy="3162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Penulisan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keliru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data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angka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kadang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sinkron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antara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bawah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Naskah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mestinya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mencantumkan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data,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malah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data.</a:t>
            </a:r>
            <a:endParaRPr lang="en-US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Penulisan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jabatan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dll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tepat</a:t>
            </a:r>
            <a:r>
              <a:rPr 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Sumbernya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alasannya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kesimpulan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--- yang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seperti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itu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opini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penulis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en" sz="20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Raleway"/>
              </a:rPr>
              <a:t>.</a:t>
            </a:r>
            <a:endParaRPr sz="2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aleway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anose="05000000000000000000" pitchFamily="2" charset="2"/>
              <a:buChar char="ü"/>
            </a:pPr>
            <a:endParaRPr sz="20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Raleway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8" name="Google Shape;158;p30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1"/>
          <p:cNvPicPr preferRelativeResize="0"/>
          <p:nvPr/>
        </p:nvPicPr>
        <p:blipFill rotWithShape="1">
          <a:blip r:embed="rId3">
            <a:alphaModFix amt="14000"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1"/>
          <p:cNvSpPr txBox="1">
            <a:spLocks noGrp="1"/>
          </p:cNvSpPr>
          <p:nvPr>
            <p:ph type="ctrTitle" idx="4294967295"/>
          </p:nvPr>
        </p:nvSpPr>
        <p:spPr>
          <a:xfrm>
            <a:off x="685800" y="440344"/>
            <a:ext cx="4863900" cy="7598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omemade Apple"/>
              </a:rPr>
              <a:t>2. KURANG CEPAT</a:t>
            </a:r>
            <a:endParaRPr sz="2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omemade Apple"/>
            </a:endParaRPr>
          </a:p>
        </p:txBody>
      </p:sp>
      <p:sp>
        <p:nvSpPr>
          <p:cNvPr id="165" name="Google Shape;165;p31"/>
          <p:cNvSpPr txBox="1">
            <a:spLocks noGrp="1"/>
          </p:cNvSpPr>
          <p:nvPr>
            <p:ph type="subTitle" idx="4294967295"/>
          </p:nvPr>
        </p:nvSpPr>
        <p:spPr>
          <a:xfrm>
            <a:off x="685800" y="1354163"/>
            <a:ext cx="7957868" cy="35283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1x24 jam,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padahal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web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kab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sudah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tayang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sebelumnya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76200" lvl="0" indent="0">
              <a:buNone/>
            </a:pP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rencana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tapi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dikirimkan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pelaksanaan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76200" lvl="0" indent="0">
              <a:buNone/>
            </a:pP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tahunan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Tahunan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BPS yang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dimulai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Agustus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-September,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baru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dikirim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tanggal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20-an September,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seputar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rencana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jumlah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surveyor,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teknis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lapangan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dll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endParaRPr sz="2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Google Shape;167;p3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 txBox="1">
            <a:spLocks noGrp="1"/>
          </p:cNvSpPr>
          <p:nvPr>
            <p:ph type="ctrTitle"/>
          </p:nvPr>
        </p:nvSpPr>
        <p:spPr>
          <a:xfrm>
            <a:off x="328860" y="430569"/>
            <a:ext cx="7452165" cy="7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2400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2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KURANG TEPAT PENGAMBILAN ANGLE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3" name="Google Shape;173;p32"/>
          <p:cNvSpPr txBox="1">
            <a:spLocks noGrp="1"/>
          </p:cNvSpPr>
          <p:nvPr>
            <p:ph type="subTitle" idx="1"/>
          </p:nvPr>
        </p:nvSpPr>
        <p:spPr>
          <a:xfrm>
            <a:off x="431470" y="919717"/>
            <a:ext cx="8001818" cy="33755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Terutama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seremoni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misalnya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kegiatan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pelatihan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hanya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menjelaskan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siapa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ikut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tujuannya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Padahal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menambahkan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peserta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pelatihan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atau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mungkin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dari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narasumber</a:t>
            </a:r>
            <a:r>
              <a:rPr lang="en-US" sz="20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lain</a:t>
            </a:r>
            <a:r>
              <a:rPr lang="en-US" sz="2000" dirty="0" smtClean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Isu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yang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diangkat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terlalu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misalnya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Gerakan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ASN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Cabai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Petani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hanya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satu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dinas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pembeli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24 orang @2 kg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cabai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Padahal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gerakan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itu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semua</a:t>
            </a:r>
            <a:r>
              <a:rPr lang="en-US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ASN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Ambil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angle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fokus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isi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naskah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Jangan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tema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liputan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 yang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disampaikan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narsum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ditulis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berita</a:t>
            </a:r>
            <a:r>
              <a:rPr lang="en-US" sz="2000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Hati-hati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isu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sensitif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perdata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–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konflik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tanah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dsb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prinsipnya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jatengprov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membenturkan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0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antarkpentingan</a:t>
            </a:r>
            <a:r>
              <a:rPr lang="en-US" sz="20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000" dirty="0" smtClean="0">
              <a:solidFill>
                <a:schemeClr val="accent1">
                  <a:lumMod val="20000"/>
                  <a:lumOff val="8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5" name="Google Shape;175;p32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KURANG </a:t>
            </a:r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TERTATA SUSUNAN </a:t>
            </a: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KALIMATNYA</a:t>
            </a:r>
            <a:endParaRPr lang="en-US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0" name="Google Shape;180;p33"/>
          <p:cNvSpPr txBox="1">
            <a:spLocks noGrp="1"/>
          </p:cNvSpPr>
          <p:nvPr>
            <p:ph type="body" idx="1"/>
          </p:nvPr>
        </p:nvSpPr>
        <p:spPr>
          <a:xfrm>
            <a:off x="283779" y="1236825"/>
            <a:ext cx="8173971" cy="35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besarnya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adalah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pelajari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membuat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LEAD,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karena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masih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banyak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dijumpai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lead yang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ruwet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kesesuaian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antara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judul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-lead-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isi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keseluruhan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Biasakan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dibaca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ulang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beritanya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Bagaimana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pembaca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mengerti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pesan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disampaikan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kalau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bahasa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ditulis</a:t>
            </a:r>
            <a:r>
              <a:rPr lang="en-US" sz="2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mawut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US" sz="2000" dirty="0" err="1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pula yang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lengkap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5W 1H,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bahkan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caption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medsos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Gunakan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kalimat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efektif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minimal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subjek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000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predikat</a:t>
            </a:r>
            <a:r>
              <a:rPr lang="en-US" sz="20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1" name="Google Shape;181;p3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4"/>
          <p:cNvSpPr txBox="1">
            <a:spLocks noGrp="1"/>
          </p:cNvSpPr>
          <p:nvPr>
            <p:ph type="title"/>
          </p:nvPr>
        </p:nvSpPr>
        <p:spPr>
          <a:xfrm>
            <a:off x="886050" y="597140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KURANG </a:t>
            </a:r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MEMPERHATIKAN KEPENTINGAN </a:t>
            </a:r>
            <a:r>
              <a:rPr lang="en-US" sz="2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PEMERINTAH</a:t>
            </a:r>
            <a:endParaRPr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omemade Apple"/>
            </a:endParaRPr>
          </a:p>
        </p:txBody>
      </p:sp>
      <p:sp>
        <p:nvSpPr>
          <p:cNvPr id="187" name="Google Shape;187;p34"/>
          <p:cNvSpPr txBox="1">
            <a:spLocks noGrp="1"/>
          </p:cNvSpPr>
          <p:nvPr>
            <p:ph type="body" idx="1"/>
          </p:nvPr>
        </p:nvSpPr>
        <p:spPr>
          <a:xfrm>
            <a:off x="276045" y="976640"/>
            <a:ext cx="8557404" cy="37947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Beberapa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cenderung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negatif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solusi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Misalnya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laporan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keuangan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Sidang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Paripurna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DPRD.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Meski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Bupati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Kota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membacakan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laporan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sesuai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kondisi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tapi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publikasi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web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pemerintah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perhatikan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harga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pemerintah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Analisis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penting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!! Agar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“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dipelintir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media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umum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Contoh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lain,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ditemukan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kluster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PTM. Ada statement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anggota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DPRD yang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justru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menganggap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Bupati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kurang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tegas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Ingat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kita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corong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pemerintah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kepala</a:t>
            </a:r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daerah</a:t>
            </a:r>
            <a:r>
              <a:rPr lang="en-US" sz="20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Good news is a good news</a:t>
            </a:r>
          </a:p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dirty="0" smtClean="0"/>
              <a:t> </a:t>
            </a:r>
            <a:endParaRPr dirty="0"/>
          </a:p>
        </p:txBody>
      </p:sp>
      <p:sp>
        <p:nvSpPr>
          <p:cNvPr id="188" name="Google Shape;188;p3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body" idx="1"/>
          </p:nvPr>
        </p:nvSpPr>
        <p:spPr>
          <a:xfrm>
            <a:off x="603849" y="1257300"/>
            <a:ext cx="8074325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Terutama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weekend, kami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temui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features yang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mirip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bingits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 media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sudah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tayang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lalu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bahkan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minggu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lalu</a:t>
            </a:r>
            <a:r>
              <a:rPr lang="en-US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</a:t>
            </a:r>
          </a:p>
          <a:p>
            <a:pPr marL="101600" lvl="0" indent="0">
              <a:buNone/>
            </a:pPr>
            <a:endParaRPr lang="en-US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Hati-hati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Biasakan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memproduksi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berita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sendiri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yang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dipertanggungjawabkan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pasti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kebenarannya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liputan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berbarengan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media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ubah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angle,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juga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menambahkan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upaya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sudah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dilakukan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/>
          </p:nvPr>
        </p:nvSpPr>
        <p:spPr>
          <a:xfrm>
            <a:off x="962700" y="321094"/>
            <a:ext cx="7571700" cy="37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KECENDERUNGAN </a:t>
            </a:r>
            <a:r>
              <a:rPr lang="en-US" sz="2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AMBIL BERITA </a:t>
            </a:r>
            <a:r>
              <a:rPr lang="en-US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UMUM</a:t>
            </a:r>
            <a:endParaRPr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omemade Apple"/>
            </a:endParaRPr>
          </a:p>
        </p:txBody>
      </p:sp>
      <p:sp>
        <p:nvSpPr>
          <p:cNvPr id="205" name="Google Shape;205;p3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/>
          <p:nvPr/>
        </p:nvSpPr>
        <p:spPr>
          <a:xfrm>
            <a:off x="2636519" y="-1"/>
            <a:ext cx="3807900" cy="2560383"/>
          </a:xfrm>
          <a:prstGeom prst="rect">
            <a:avLst/>
          </a:prstGeom>
          <a:solidFill>
            <a:srgbClr val="20124D">
              <a:alpha val="2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ctrTitle" idx="4294967295"/>
          </p:nvPr>
        </p:nvSpPr>
        <p:spPr>
          <a:xfrm>
            <a:off x="685800" y="1836994"/>
            <a:ext cx="7772400" cy="7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Goudy Stout" panose="0202090407030B020401" pitchFamily="18" charset="0"/>
                <a:ea typeface="Homemade Apple"/>
                <a:cs typeface="Homemade Apple"/>
                <a:sym typeface="Homemade Apple"/>
              </a:rPr>
              <a:t>PRINSIPNYA</a:t>
            </a:r>
            <a:endParaRPr sz="3200" dirty="0">
              <a:solidFill>
                <a:schemeClr val="accent5">
                  <a:lumMod val="60000"/>
                  <a:lumOff val="40000"/>
                </a:schemeClr>
              </a:solidFill>
              <a:latin typeface="Goudy Stout" panose="0202090407030B020401" pitchFamily="18" charset="0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195" name="Google Shape;195;p35"/>
          <p:cNvSpPr txBox="1">
            <a:spLocks noGrp="1"/>
          </p:cNvSpPr>
          <p:nvPr>
            <p:ph type="subTitle" idx="4294967295"/>
          </p:nvPr>
        </p:nvSpPr>
        <p:spPr>
          <a:xfrm>
            <a:off x="898634" y="2432015"/>
            <a:ext cx="7504387" cy="2297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en-US" b="1" dirty="0" err="1">
                <a:solidFill>
                  <a:srgbClr val="FFFF00"/>
                </a:solidFill>
              </a:rPr>
              <a:t>Jangan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ambil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berita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dari</a:t>
            </a:r>
            <a:r>
              <a:rPr lang="en-US" b="1" dirty="0">
                <a:solidFill>
                  <a:srgbClr val="FFFF00"/>
                </a:solidFill>
              </a:rPr>
              <a:t> media </a:t>
            </a:r>
            <a:r>
              <a:rPr lang="en-US" b="1" dirty="0" err="1">
                <a:solidFill>
                  <a:srgbClr val="FFFF00"/>
                </a:solidFill>
              </a:rPr>
              <a:t>umum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  <a:r>
              <a:rPr lang="en-US" b="1" dirty="0" err="1">
                <a:solidFill>
                  <a:srgbClr val="FFFF00"/>
                </a:solidFill>
              </a:rPr>
              <a:t>karena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kita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bisa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membuat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berita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sendiri</a:t>
            </a:r>
            <a:r>
              <a:rPr lang="en-US" b="1" dirty="0">
                <a:solidFill>
                  <a:srgbClr val="FFFF00"/>
                </a:solidFill>
              </a:rPr>
              <a:t> yang </a:t>
            </a:r>
            <a:r>
              <a:rPr lang="en-US" b="1" dirty="0" err="1">
                <a:solidFill>
                  <a:srgbClr val="FFFF00"/>
                </a:solidFill>
              </a:rPr>
              <a:t>justru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menjadi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referensi</a:t>
            </a:r>
            <a:r>
              <a:rPr lang="en-US" b="1" dirty="0">
                <a:solidFill>
                  <a:srgbClr val="FFFF00"/>
                </a:solidFill>
              </a:rPr>
              <a:t> media </a:t>
            </a:r>
            <a:r>
              <a:rPr lang="en-US" b="1" dirty="0" err="1">
                <a:solidFill>
                  <a:srgbClr val="FFFF00"/>
                </a:solidFill>
              </a:rPr>
              <a:t>umum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masyarakat</a:t>
            </a:r>
            <a:r>
              <a:rPr lang="en-US" b="1" dirty="0" smtClean="0">
                <a:solidFill>
                  <a:srgbClr val="FFFF00"/>
                </a:solidFill>
              </a:rPr>
              <a:t>. </a:t>
            </a:r>
          </a:p>
          <a:p>
            <a:pPr marL="0" lvl="0" indent="0" algn="ctr">
              <a:buNone/>
            </a:pPr>
            <a:r>
              <a:rPr lang="en-US" b="1" dirty="0" err="1" smtClean="0">
                <a:solidFill>
                  <a:srgbClr val="FFFF00"/>
                </a:solidFill>
              </a:rPr>
              <a:t>Jangan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berhenti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belajar</a:t>
            </a:r>
            <a:r>
              <a:rPr lang="en-US" b="1" dirty="0" smtClean="0">
                <a:solidFill>
                  <a:srgbClr val="FFFF00"/>
                </a:solidFill>
              </a:rPr>
              <a:t>.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0" lvl="0" indent="0" algn="ctr">
              <a:buNone/>
            </a:pPr>
            <a:r>
              <a:rPr lang="en-US" b="1" dirty="0" smtClean="0">
                <a:solidFill>
                  <a:srgbClr val="FFFF00"/>
                </a:solidFill>
              </a:rPr>
              <a:t>SEMANGATTTSSS</a:t>
            </a:r>
            <a:r>
              <a:rPr lang="en-US" b="1" dirty="0">
                <a:solidFill>
                  <a:srgbClr val="FFFF00"/>
                </a:solidFill>
              </a:rPr>
              <a:t>….</a:t>
            </a:r>
            <a:endParaRPr b="1" dirty="0">
              <a:solidFill>
                <a:srgbClr val="FFFF00"/>
              </a:solidFill>
            </a:endParaRPr>
          </a:p>
        </p:txBody>
      </p:sp>
      <p:sp>
        <p:nvSpPr>
          <p:cNvPr id="196" name="Google Shape;196;p35"/>
          <p:cNvSpPr/>
          <p:nvPr/>
        </p:nvSpPr>
        <p:spPr>
          <a:xfrm>
            <a:off x="4090475" y="789525"/>
            <a:ext cx="1191907" cy="109600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1"/>
          <p:cNvSpPr txBox="1">
            <a:spLocks noGrp="1"/>
          </p:cNvSpPr>
          <p:nvPr>
            <p:ph type="ctrTitle" idx="4294967295"/>
          </p:nvPr>
        </p:nvSpPr>
        <p:spPr>
          <a:xfrm>
            <a:off x="1007952" y="377580"/>
            <a:ext cx="4863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Homemade Apple"/>
                <a:ea typeface="Homemade Apple"/>
                <a:cs typeface="Homemade Apple"/>
                <a:sym typeface="Homemade Apple"/>
              </a:rPr>
              <a:t>thanks!</a:t>
            </a:r>
            <a:endParaRPr sz="6000" dirty="0"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  <p:sp>
        <p:nvSpPr>
          <p:cNvPr id="383" name="Google Shape;383;p5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342" y="1454294"/>
            <a:ext cx="5192658" cy="3045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511" y="1576553"/>
            <a:ext cx="4224467" cy="2672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r template">
  <a:themeElements>
    <a:clrScheme name="Custom 347">
      <a:dk1>
        <a:srgbClr val="000000"/>
      </a:dk1>
      <a:lt1>
        <a:srgbClr val="FFFFFF"/>
      </a:lt1>
      <a:dk2>
        <a:srgbClr val="434343"/>
      </a:dk2>
      <a:lt2>
        <a:srgbClr val="DDE1E9"/>
      </a:lt2>
      <a:accent1>
        <a:srgbClr val="AD249E"/>
      </a:accent1>
      <a:accent2>
        <a:srgbClr val="57029B"/>
      </a:accent2>
      <a:accent3>
        <a:srgbClr val="D3135E"/>
      </a:accent3>
      <a:accent4>
        <a:srgbClr val="0340A5"/>
      </a:accent4>
      <a:accent5>
        <a:srgbClr val="00CBD6"/>
      </a:accent5>
      <a:accent6>
        <a:srgbClr val="FF8A00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501</Words>
  <Application>Microsoft Office PowerPoint</Application>
  <PresentationFormat>On-screen Show (16:9)</PresentationFormat>
  <Paragraphs>50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Raleway</vt:lpstr>
      <vt:lpstr>Tahoma</vt:lpstr>
      <vt:lpstr>Homemade Apple</vt:lpstr>
      <vt:lpstr>Wingdings</vt:lpstr>
      <vt:lpstr>Goudy Stout</vt:lpstr>
      <vt:lpstr>Lear template</vt:lpstr>
      <vt:lpstr>EVALUASI KONTEN BERITA DAERAH VERSI EDITOR</vt:lpstr>
      <vt:lpstr>1. KURANG AKURAT</vt:lpstr>
      <vt:lpstr>2. KURANG CEPAT</vt:lpstr>
      <vt:lpstr>3. KURANG TEPAT PENGAMBILAN ANGLE </vt:lpstr>
      <vt:lpstr>4. KURANG TERTATA SUSUNAN KALIMATNYA</vt:lpstr>
      <vt:lpstr> 5. KURANG MEMPERHATIKAN KEPENTINGAN PEMERINTAH</vt:lpstr>
      <vt:lpstr>6. KECENDERUNGAN AMBIL BERITA MEDIA UMUM</vt:lpstr>
      <vt:lpstr>PRINSIPNYA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</dc:title>
  <dc:creator>user</dc:creator>
  <cp:lastModifiedBy>PERSONAL</cp:lastModifiedBy>
  <cp:revision>10</cp:revision>
  <dcterms:modified xsi:type="dcterms:W3CDTF">2021-09-27T15:02:18Z</dcterms:modified>
</cp:coreProperties>
</file>