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5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78" r:id="rId10"/>
  </p:sldIdLst>
  <p:sldSz cx="9144000" cy="5143500" type="screen16x9"/>
  <p:notesSz cx="6858000" cy="9144000"/>
  <p:embeddedFontLst>
    <p:embeddedFont>
      <p:font typeface="Raleway" charset="0"/>
      <p:regular r:id="rId12"/>
      <p:bold r:id="rId13"/>
      <p:italic r:id="rId14"/>
      <p:boldItalic r:id="rId15"/>
    </p:embeddedFont>
    <p:embeddedFont>
      <p:font typeface="Tahoma" pitchFamily="34" charset="0"/>
      <p:regular r:id="rId16"/>
      <p:bold r:id="rId17"/>
    </p:embeddedFont>
    <p:embeddedFont>
      <p:font typeface="Homemade Apple" charset="0"/>
      <p:regular r:id="rId18"/>
    </p:embeddedFont>
    <p:embeddedFont>
      <p:font typeface="Goudy Stout" pitchFamily="18" charset="0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D3B9FCE-7F85-4297-8281-8F72B2253A7B}">
  <a:tblStyle styleId="{9D3B9FCE-7F85-4297-8281-8F72B2253A7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C04C3F6-58B7-4571-BD90-5B7CA7C1DF8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786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4479259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4e7551936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4e7551936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18267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4e7551936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4e7551936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16039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4e7551936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4e7551936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675718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4e7551936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4e7551936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23959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4e7551936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4e7551936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151498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4e7551936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4e7551936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987698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4e7551936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4e7551936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841036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4e7551936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4e7551936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0617190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4e7551936_1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4e7551936_1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253485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purple" type="title">
  <p:cSld name="TITLE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2698631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85800" y="3143081"/>
            <a:ext cx="56568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l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l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l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l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l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l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l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9144000" cy="2992500"/>
          </a:xfrm>
          <a:prstGeom prst="rect">
            <a:avLst/>
          </a:prstGeom>
          <a:solidFill>
            <a:srgbClr val="20124D">
              <a:alpha val="21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- cold">
  <p:cSld name="TITLE_AND_BODY_1_1">
    <p:bg>
      <p:bgPr>
        <a:gradFill>
          <a:gsLst>
            <a:gs pos="0">
              <a:schemeClr val="accent5"/>
            </a:gs>
            <a:gs pos="100000">
              <a:schemeClr val="accent4"/>
            </a:gs>
          </a:gsLst>
          <a:lin ang="2700006" scaled="0"/>
        </a:gra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/>
          <p:nvPr/>
        </p:nvSpPr>
        <p:spPr>
          <a:xfrm>
            <a:off x="0" y="0"/>
            <a:ext cx="9144000" cy="802800"/>
          </a:xfrm>
          <a:prstGeom prst="rect">
            <a:avLst/>
          </a:prstGeom>
          <a:solidFill>
            <a:srgbClr val="1C4587">
              <a:alpha val="35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962850" y="321094"/>
            <a:ext cx="7571700" cy="37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body" idx="1"/>
          </p:nvPr>
        </p:nvSpPr>
        <p:spPr>
          <a:xfrm>
            <a:off x="962850" y="1236825"/>
            <a:ext cx="7494900" cy="353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▹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65" name="Google Shape;65;p13"/>
          <p:cNvSpPr/>
          <p:nvPr/>
        </p:nvSpPr>
        <p:spPr>
          <a:xfrm>
            <a:off x="694177" y="366125"/>
            <a:ext cx="290583" cy="252494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 - purple" type="twoColTx">
  <p:cSld name="TITLE_AND_TWO_COLUMNS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2698631" scaled="0"/>
        </a:gra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/>
          <p:nvPr/>
        </p:nvSpPr>
        <p:spPr>
          <a:xfrm>
            <a:off x="0" y="0"/>
            <a:ext cx="9144000" cy="802800"/>
          </a:xfrm>
          <a:prstGeom prst="rect">
            <a:avLst/>
          </a:prstGeom>
          <a:solidFill>
            <a:srgbClr val="20124D">
              <a:alpha val="21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962700" y="321094"/>
            <a:ext cx="7571700" cy="37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1"/>
          </p:nvPr>
        </p:nvSpPr>
        <p:spPr>
          <a:xfrm>
            <a:off x="962700" y="1257300"/>
            <a:ext cx="33558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2"/>
          </p:nvPr>
        </p:nvSpPr>
        <p:spPr>
          <a:xfrm>
            <a:off x="4673042" y="1257300"/>
            <a:ext cx="33558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72" name="Google Shape;72;p14"/>
          <p:cNvSpPr/>
          <p:nvPr/>
        </p:nvSpPr>
        <p:spPr>
          <a:xfrm>
            <a:off x="694177" y="366125"/>
            <a:ext cx="290583" cy="252494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 - hot">
  <p:cSld name="TITLE_AND_TWO_COLUMNS_2">
    <p:bg>
      <p:bgPr>
        <a:gradFill>
          <a:gsLst>
            <a:gs pos="0">
              <a:schemeClr val="accent6"/>
            </a:gs>
            <a:gs pos="100000">
              <a:schemeClr val="accent3"/>
            </a:gs>
          </a:gsLst>
          <a:lin ang="2700006" scaled="0"/>
        </a:gra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/>
          <p:nvPr/>
        </p:nvSpPr>
        <p:spPr>
          <a:xfrm>
            <a:off x="0" y="0"/>
            <a:ext cx="9144000" cy="802800"/>
          </a:xfrm>
          <a:prstGeom prst="rect">
            <a:avLst/>
          </a:prstGeom>
          <a:solidFill>
            <a:srgbClr val="4C1130">
              <a:alpha val="17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962700" y="321094"/>
            <a:ext cx="7571700" cy="37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962700" y="1257300"/>
            <a:ext cx="33558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▹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2"/>
          </p:nvPr>
        </p:nvSpPr>
        <p:spPr>
          <a:xfrm>
            <a:off x="4673042" y="1257300"/>
            <a:ext cx="33558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▹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79" name="Google Shape;79;p15"/>
          <p:cNvSpPr/>
          <p:nvPr/>
        </p:nvSpPr>
        <p:spPr>
          <a:xfrm>
            <a:off x="694177" y="366125"/>
            <a:ext cx="290583" cy="252494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 - cold">
  <p:cSld name="TITLE_AND_TWO_COLUMNS_2_1">
    <p:bg>
      <p:bgPr>
        <a:gradFill>
          <a:gsLst>
            <a:gs pos="0">
              <a:schemeClr val="accent5"/>
            </a:gs>
            <a:gs pos="100000">
              <a:schemeClr val="accent4"/>
            </a:gs>
          </a:gsLst>
          <a:lin ang="2700006" scaled="0"/>
        </a:gra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/>
          <p:nvPr/>
        </p:nvSpPr>
        <p:spPr>
          <a:xfrm>
            <a:off x="0" y="0"/>
            <a:ext cx="9144000" cy="802800"/>
          </a:xfrm>
          <a:prstGeom prst="rect">
            <a:avLst/>
          </a:prstGeom>
          <a:solidFill>
            <a:srgbClr val="1C4587">
              <a:alpha val="35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962700" y="321094"/>
            <a:ext cx="7571700" cy="37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1"/>
          </p:nvPr>
        </p:nvSpPr>
        <p:spPr>
          <a:xfrm>
            <a:off x="962700" y="1257300"/>
            <a:ext cx="33558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▹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body" idx="2"/>
          </p:nvPr>
        </p:nvSpPr>
        <p:spPr>
          <a:xfrm>
            <a:off x="4673042" y="1257300"/>
            <a:ext cx="33558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▹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86" name="Google Shape;86;p16"/>
          <p:cNvSpPr/>
          <p:nvPr/>
        </p:nvSpPr>
        <p:spPr>
          <a:xfrm>
            <a:off x="694177" y="366125"/>
            <a:ext cx="290583" cy="252494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 - purple">
  <p:cSld name="TITLE_AND_TWO_COLUMNS_1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2698631" scaled="0"/>
        </a:gra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/>
          <p:nvPr/>
        </p:nvSpPr>
        <p:spPr>
          <a:xfrm>
            <a:off x="0" y="0"/>
            <a:ext cx="9144000" cy="802800"/>
          </a:xfrm>
          <a:prstGeom prst="rect">
            <a:avLst/>
          </a:prstGeom>
          <a:solidFill>
            <a:srgbClr val="20124D">
              <a:alpha val="21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962700" y="321094"/>
            <a:ext cx="7571700" cy="37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xfrm>
            <a:off x="962701" y="1257300"/>
            <a:ext cx="24198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body" idx="2"/>
          </p:nvPr>
        </p:nvSpPr>
        <p:spPr>
          <a:xfrm>
            <a:off x="3506542" y="1257300"/>
            <a:ext cx="24198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body" idx="3"/>
          </p:nvPr>
        </p:nvSpPr>
        <p:spPr>
          <a:xfrm>
            <a:off x="6050384" y="1257300"/>
            <a:ext cx="24198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94" name="Google Shape;94;p17"/>
          <p:cNvSpPr/>
          <p:nvPr/>
        </p:nvSpPr>
        <p:spPr>
          <a:xfrm>
            <a:off x="694177" y="366125"/>
            <a:ext cx="290583" cy="252494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- purple">
  <p:cSld name="CAPTION_ONLY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2698631" scaled="0"/>
        </a:gra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/>
          <p:nvPr/>
        </p:nvSpPr>
        <p:spPr>
          <a:xfrm>
            <a:off x="0" y="4721325"/>
            <a:ext cx="9144000" cy="422100"/>
          </a:xfrm>
          <a:prstGeom prst="rect">
            <a:avLst/>
          </a:prstGeom>
          <a:solidFill>
            <a:srgbClr val="20124D">
              <a:alpha val="21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3"/>
          <p:cNvSpPr txBox="1">
            <a:spLocks noGrp="1"/>
          </p:cNvSpPr>
          <p:nvPr>
            <p:ph type="title"/>
          </p:nvPr>
        </p:nvSpPr>
        <p:spPr>
          <a:xfrm>
            <a:off x="0" y="4685438"/>
            <a:ext cx="9144000" cy="37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29" name="Google Shape;129;p23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- cold">
  <p:cSld name="CAPTION_ONLY_1_1">
    <p:bg>
      <p:bgPr>
        <a:gradFill>
          <a:gsLst>
            <a:gs pos="0">
              <a:schemeClr val="accent5"/>
            </a:gs>
            <a:gs pos="100000">
              <a:schemeClr val="accent4"/>
            </a:gs>
          </a:gsLst>
          <a:lin ang="2700006" scaled="0"/>
        </a:gra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5"/>
          <p:cNvSpPr/>
          <p:nvPr/>
        </p:nvSpPr>
        <p:spPr>
          <a:xfrm>
            <a:off x="0" y="4721325"/>
            <a:ext cx="9144000" cy="422100"/>
          </a:xfrm>
          <a:prstGeom prst="rect">
            <a:avLst/>
          </a:prstGeom>
          <a:solidFill>
            <a:srgbClr val="1C4587">
              <a:alpha val="35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5"/>
          <p:cNvSpPr txBox="1">
            <a:spLocks noGrp="1"/>
          </p:cNvSpPr>
          <p:nvPr>
            <p:ph type="title"/>
          </p:nvPr>
        </p:nvSpPr>
        <p:spPr>
          <a:xfrm>
            <a:off x="0" y="4685438"/>
            <a:ext cx="9144000" cy="37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37" name="Google Shape;137;p25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purple" type="blank">
  <p:cSld name="BLANK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2698631" scaled="0"/>
        </a:gra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6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hot">
  <p:cSld name="BLANK_1">
    <p:bg>
      <p:bgPr>
        <a:gradFill>
          <a:gsLst>
            <a:gs pos="0">
              <a:schemeClr val="accent6"/>
            </a:gs>
            <a:gs pos="100000">
              <a:schemeClr val="accent3"/>
            </a:gs>
          </a:gsLst>
          <a:lin ang="2700006" scaled="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cold">
  <p:cSld name="BLANK_1_1">
    <p:bg>
      <p:bgPr>
        <a:gradFill>
          <a:gsLst>
            <a:gs pos="0">
              <a:schemeClr val="accent5"/>
            </a:gs>
            <a:gs pos="100000">
              <a:schemeClr val="accent4"/>
            </a:gs>
          </a:gsLst>
          <a:lin ang="2700006" scaled="0"/>
        </a:gra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8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hot">
  <p:cSld name="TITLE_2">
    <p:bg>
      <p:bgPr>
        <a:gradFill>
          <a:gsLst>
            <a:gs pos="0">
              <a:schemeClr val="accent6"/>
            </a:gs>
            <a:gs pos="100000">
              <a:schemeClr val="accent3"/>
            </a:gs>
          </a:gsLst>
          <a:lin ang="2700006" scaled="0"/>
        </a:gra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ctrTitle"/>
          </p:nvPr>
        </p:nvSpPr>
        <p:spPr>
          <a:xfrm>
            <a:off x="685800" y="3143081"/>
            <a:ext cx="56568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4" name="Google Shape;14;p3"/>
          <p:cNvSpPr/>
          <p:nvPr/>
        </p:nvSpPr>
        <p:spPr>
          <a:xfrm>
            <a:off x="0" y="0"/>
            <a:ext cx="9144000" cy="2992500"/>
          </a:xfrm>
          <a:prstGeom prst="rect">
            <a:avLst/>
          </a:prstGeom>
          <a:solidFill>
            <a:srgbClr val="4C1130">
              <a:alpha val="17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cold">
  <p:cSld name="TITLE_2_1">
    <p:bg>
      <p:bgPr>
        <a:gradFill>
          <a:gsLst>
            <a:gs pos="0">
              <a:schemeClr val="accent5"/>
            </a:gs>
            <a:gs pos="100000">
              <a:schemeClr val="accent4"/>
            </a:gs>
          </a:gsLst>
          <a:lin ang="2700006" scaled="0"/>
        </a:gra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685800" y="3143081"/>
            <a:ext cx="56568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7" name="Google Shape;17;p4"/>
          <p:cNvSpPr/>
          <p:nvPr/>
        </p:nvSpPr>
        <p:spPr>
          <a:xfrm>
            <a:off x="0" y="0"/>
            <a:ext cx="9144000" cy="2992500"/>
          </a:xfrm>
          <a:prstGeom prst="rect">
            <a:avLst/>
          </a:prstGeom>
          <a:solidFill>
            <a:srgbClr val="1C4587">
              <a:alpha val="35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- purple">
  <p:cSld name="TITLE_1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2698631" scaled="0"/>
        </a:gra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/>
          <p:nvPr/>
        </p:nvSpPr>
        <p:spPr>
          <a:xfrm>
            <a:off x="0" y="0"/>
            <a:ext cx="9144000" cy="1296300"/>
          </a:xfrm>
          <a:prstGeom prst="rect">
            <a:avLst/>
          </a:prstGeom>
          <a:solidFill>
            <a:srgbClr val="20124D">
              <a:alpha val="21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ctrTitle"/>
          </p:nvPr>
        </p:nvSpPr>
        <p:spPr>
          <a:xfrm>
            <a:off x="685800" y="897544"/>
            <a:ext cx="5878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1"/>
          </p:nvPr>
        </p:nvSpPr>
        <p:spPr>
          <a:xfrm>
            <a:off x="685800" y="2039960"/>
            <a:ext cx="58788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omemade Apple"/>
              <a:buNone/>
              <a:defRPr sz="1800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Homemade Apple"/>
              <a:buNone/>
              <a:defRPr>
                <a:solidFill>
                  <a:schemeClr val="dk2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Homemade Apple"/>
              <a:buNone/>
              <a:defRPr>
                <a:solidFill>
                  <a:schemeClr val="dk2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Homemade Apple"/>
              <a:buNone/>
              <a:defRPr>
                <a:solidFill>
                  <a:schemeClr val="dk2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Homemade Apple"/>
              <a:buNone/>
              <a:defRPr>
                <a:solidFill>
                  <a:schemeClr val="dk2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Homemade Apple"/>
              <a:buNone/>
              <a:defRPr>
                <a:solidFill>
                  <a:schemeClr val="dk2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Homemade Apple"/>
              <a:buNone/>
              <a:defRPr>
                <a:solidFill>
                  <a:schemeClr val="dk2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Homemade Apple"/>
              <a:buNone/>
              <a:defRPr>
                <a:solidFill>
                  <a:schemeClr val="dk2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Homemade Apple"/>
              <a:buNone/>
              <a:defRPr>
                <a:solidFill>
                  <a:schemeClr val="dk2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- cold">
  <p:cSld name="TITLE_1_2_1">
    <p:bg>
      <p:bgPr>
        <a:gradFill>
          <a:gsLst>
            <a:gs pos="0">
              <a:schemeClr val="accent5"/>
            </a:gs>
            <a:gs pos="100000">
              <a:schemeClr val="accent4"/>
            </a:gs>
          </a:gsLst>
          <a:lin ang="2700006" scaled="0"/>
        </a:gra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/>
          <p:nvPr/>
        </p:nvSpPr>
        <p:spPr>
          <a:xfrm>
            <a:off x="0" y="0"/>
            <a:ext cx="9144000" cy="1296300"/>
          </a:xfrm>
          <a:prstGeom prst="rect">
            <a:avLst/>
          </a:prstGeom>
          <a:solidFill>
            <a:srgbClr val="1C4587">
              <a:alpha val="35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ctrTitle"/>
          </p:nvPr>
        </p:nvSpPr>
        <p:spPr>
          <a:xfrm>
            <a:off x="685800" y="897544"/>
            <a:ext cx="5878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ubTitle" idx="1"/>
          </p:nvPr>
        </p:nvSpPr>
        <p:spPr>
          <a:xfrm>
            <a:off x="685800" y="2039960"/>
            <a:ext cx="58788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omemade Apple"/>
              <a:buNone/>
              <a:defRPr sz="1800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Homemade Apple"/>
              <a:buNone/>
              <a:defRPr>
                <a:solidFill>
                  <a:schemeClr val="dk2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Homemade Apple"/>
              <a:buNone/>
              <a:defRPr>
                <a:solidFill>
                  <a:schemeClr val="dk2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Homemade Apple"/>
              <a:buNone/>
              <a:defRPr>
                <a:solidFill>
                  <a:schemeClr val="dk2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Homemade Apple"/>
              <a:buNone/>
              <a:defRPr>
                <a:solidFill>
                  <a:schemeClr val="dk2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Homemade Apple"/>
              <a:buNone/>
              <a:defRPr>
                <a:solidFill>
                  <a:schemeClr val="dk2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Homemade Apple"/>
              <a:buNone/>
              <a:defRPr>
                <a:solidFill>
                  <a:schemeClr val="dk2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Homemade Apple"/>
              <a:buNone/>
              <a:defRPr>
                <a:solidFill>
                  <a:schemeClr val="dk2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Homemade Apple"/>
              <a:buNone/>
              <a:defRPr>
                <a:solidFill>
                  <a:schemeClr val="dk2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- purple">
  <p:cSld name="TITLE_1_1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2698631" scaled="0"/>
        </a:gra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/>
          <p:nvPr/>
        </p:nvSpPr>
        <p:spPr>
          <a:xfrm>
            <a:off x="4005250" y="0"/>
            <a:ext cx="1133700" cy="1992000"/>
          </a:xfrm>
          <a:prstGeom prst="rect">
            <a:avLst/>
          </a:prstGeom>
          <a:solidFill>
            <a:srgbClr val="20124D">
              <a:alpha val="21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1"/>
          </p:nvPr>
        </p:nvSpPr>
        <p:spPr>
          <a:xfrm>
            <a:off x="1524450" y="2161800"/>
            <a:ext cx="60951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Font typeface="Homemade Apple"/>
              <a:buChar char="▹"/>
              <a:defRPr>
                <a:latin typeface="Homemade Apple"/>
                <a:ea typeface="Homemade Apple"/>
                <a:cs typeface="Homemade Apple"/>
                <a:sym typeface="Homemade Apple"/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▸"/>
              <a:defRPr>
                <a:latin typeface="Homemade Apple"/>
                <a:ea typeface="Homemade Apple"/>
                <a:cs typeface="Homemade Apple"/>
                <a:sym typeface="Homemade Apple"/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■"/>
              <a:defRPr>
                <a:latin typeface="Homemade Apple"/>
                <a:ea typeface="Homemade Apple"/>
                <a:cs typeface="Homemade Apple"/>
                <a:sym typeface="Homemade Apple"/>
              </a:defRPr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●"/>
              <a:defRPr>
                <a:latin typeface="Homemade Apple"/>
                <a:ea typeface="Homemade Apple"/>
                <a:cs typeface="Homemade Apple"/>
                <a:sym typeface="Homemade Apple"/>
              </a:defRPr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○"/>
              <a:defRPr>
                <a:latin typeface="Homemade Apple"/>
                <a:ea typeface="Homemade Apple"/>
                <a:cs typeface="Homemade Apple"/>
                <a:sym typeface="Homemade Apple"/>
              </a:defRPr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■"/>
              <a:defRPr>
                <a:latin typeface="Homemade Apple"/>
                <a:ea typeface="Homemade Apple"/>
                <a:cs typeface="Homemade Apple"/>
                <a:sym typeface="Homemade Apple"/>
              </a:defRPr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●"/>
              <a:defRPr>
                <a:latin typeface="Homemade Apple"/>
                <a:ea typeface="Homemade Apple"/>
                <a:cs typeface="Homemade Apple"/>
                <a:sym typeface="Homemade Apple"/>
              </a:defRPr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○"/>
              <a:defRPr>
                <a:latin typeface="Homemade Apple"/>
                <a:ea typeface="Homemade Apple"/>
                <a:cs typeface="Homemade Apple"/>
                <a:sym typeface="Homemade Apple"/>
              </a:defRPr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■"/>
              <a:defRPr>
                <a:latin typeface="Homemade Apple"/>
                <a:ea typeface="Homemade Apple"/>
                <a:cs typeface="Homemade Apple"/>
                <a:sym typeface="Homemade Apple"/>
              </a:defRPr>
            </a:lvl9pPr>
          </a:lstStyle>
          <a:p>
            <a:endParaRPr/>
          </a:p>
        </p:txBody>
      </p:sp>
      <p:sp>
        <p:nvSpPr>
          <p:cNvPr id="36" name="Google Shape;36;p8"/>
          <p:cNvSpPr/>
          <p:nvPr/>
        </p:nvSpPr>
        <p:spPr>
          <a:xfrm>
            <a:off x="4375083" y="1317096"/>
            <a:ext cx="393843" cy="426456"/>
          </a:xfrm>
          <a:custGeom>
            <a:avLst/>
            <a:gdLst/>
            <a:ahLst/>
            <a:cxnLst/>
            <a:rect l="l" t="t" r="r" b="b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- hot">
  <p:cSld name="TITLE_1_1_1">
    <p:bg>
      <p:bgPr>
        <a:gradFill>
          <a:gsLst>
            <a:gs pos="0">
              <a:schemeClr val="accent6"/>
            </a:gs>
            <a:gs pos="100000">
              <a:schemeClr val="accent3"/>
            </a:gs>
          </a:gsLst>
          <a:lin ang="2700006" scaled="0"/>
        </a:gra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body" idx="1"/>
          </p:nvPr>
        </p:nvSpPr>
        <p:spPr>
          <a:xfrm>
            <a:off x="1524450" y="2161800"/>
            <a:ext cx="60951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Font typeface="Homemade Apple"/>
              <a:buChar char="▹"/>
              <a:defRPr>
                <a:latin typeface="Homemade Apple"/>
                <a:ea typeface="Homemade Apple"/>
                <a:cs typeface="Homemade Apple"/>
                <a:sym typeface="Homemade Apple"/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▸"/>
              <a:defRPr>
                <a:latin typeface="Homemade Apple"/>
                <a:ea typeface="Homemade Apple"/>
                <a:cs typeface="Homemade Apple"/>
                <a:sym typeface="Homemade Apple"/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■"/>
              <a:defRPr>
                <a:latin typeface="Homemade Apple"/>
                <a:ea typeface="Homemade Apple"/>
                <a:cs typeface="Homemade Apple"/>
                <a:sym typeface="Homemade Apple"/>
              </a:defRPr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●"/>
              <a:defRPr>
                <a:latin typeface="Homemade Apple"/>
                <a:ea typeface="Homemade Apple"/>
                <a:cs typeface="Homemade Apple"/>
                <a:sym typeface="Homemade Apple"/>
              </a:defRPr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○"/>
              <a:defRPr>
                <a:latin typeface="Homemade Apple"/>
                <a:ea typeface="Homemade Apple"/>
                <a:cs typeface="Homemade Apple"/>
                <a:sym typeface="Homemade Apple"/>
              </a:defRPr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■"/>
              <a:defRPr>
                <a:latin typeface="Homemade Apple"/>
                <a:ea typeface="Homemade Apple"/>
                <a:cs typeface="Homemade Apple"/>
                <a:sym typeface="Homemade Apple"/>
              </a:defRPr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●"/>
              <a:defRPr>
                <a:latin typeface="Homemade Apple"/>
                <a:ea typeface="Homemade Apple"/>
                <a:cs typeface="Homemade Apple"/>
                <a:sym typeface="Homemade Apple"/>
              </a:defRPr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○"/>
              <a:defRPr>
                <a:latin typeface="Homemade Apple"/>
                <a:ea typeface="Homemade Apple"/>
                <a:cs typeface="Homemade Apple"/>
                <a:sym typeface="Homemade Apple"/>
              </a:defRPr>
            </a:lvl8pPr>
            <a:lvl9pPr marL="4114800" lvl="8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■"/>
              <a:defRPr>
                <a:latin typeface="Homemade Apple"/>
                <a:ea typeface="Homemade Apple"/>
                <a:cs typeface="Homemade Apple"/>
                <a:sym typeface="Homemade Apple"/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41" name="Google Shape;41;p9"/>
          <p:cNvSpPr/>
          <p:nvPr/>
        </p:nvSpPr>
        <p:spPr>
          <a:xfrm>
            <a:off x="4005250" y="0"/>
            <a:ext cx="1133700" cy="1992000"/>
          </a:xfrm>
          <a:prstGeom prst="rect">
            <a:avLst/>
          </a:prstGeom>
          <a:solidFill>
            <a:srgbClr val="4C1130">
              <a:alpha val="17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9"/>
          <p:cNvSpPr/>
          <p:nvPr/>
        </p:nvSpPr>
        <p:spPr>
          <a:xfrm>
            <a:off x="4375083" y="1317096"/>
            <a:ext cx="393843" cy="426456"/>
          </a:xfrm>
          <a:custGeom>
            <a:avLst/>
            <a:gdLst/>
            <a:ahLst/>
            <a:cxnLst/>
            <a:rect l="l" t="t" r="r" b="b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- cold">
  <p:cSld name="TITLE_1_1_1_1">
    <p:bg>
      <p:bgPr>
        <a:gradFill>
          <a:gsLst>
            <a:gs pos="0">
              <a:schemeClr val="accent5"/>
            </a:gs>
            <a:gs pos="100000">
              <a:schemeClr val="accent4"/>
            </a:gs>
          </a:gsLst>
          <a:lin ang="2700006" scaled="0"/>
        </a:gra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1524450" y="2161800"/>
            <a:ext cx="60951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Font typeface="Homemade Apple"/>
              <a:buChar char="▹"/>
              <a:defRPr>
                <a:latin typeface="Homemade Apple"/>
                <a:ea typeface="Homemade Apple"/>
                <a:cs typeface="Homemade Apple"/>
                <a:sym typeface="Homemade Apple"/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▸"/>
              <a:defRPr>
                <a:latin typeface="Homemade Apple"/>
                <a:ea typeface="Homemade Apple"/>
                <a:cs typeface="Homemade Apple"/>
                <a:sym typeface="Homemade Apple"/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■"/>
              <a:defRPr>
                <a:latin typeface="Homemade Apple"/>
                <a:ea typeface="Homemade Apple"/>
                <a:cs typeface="Homemade Apple"/>
                <a:sym typeface="Homemade Apple"/>
              </a:defRPr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●"/>
              <a:defRPr>
                <a:latin typeface="Homemade Apple"/>
                <a:ea typeface="Homemade Apple"/>
                <a:cs typeface="Homemade Apple"/>
                <a:sym typeface="Homemade Apple"/>
              </a:defRPr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○"/>
              <a:defRPr>
                <a:latin typeface="Homemade Apple"/>
                <a:ea typeface="Homemade Apple"/>
                <a:cs typeface="Homemade Apple"/>
                <a:sym typeface="Homemade Apple"/>
              </a:defRPr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■"/>
              <a:defRPr>
                <a:latin typeface="Homemade Apple"/>
                <a:ea typeface="Homemade Apple"/>
                <a:cs typeface="Homemade Apple"/>
                <a:sym typeface="Homemade Apple"/>
              </a:defRPr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●"/>
              <a:defRPr>
                <a:latin typeface="Homemade Apple"/>
                <a:ea typeface="Homemade Apple"/>
                <a:cs typeface="Homemade Apple"/>
                <a:sym typeface="Homemade Apple"/>
              </a:defRPr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○"/>
              <a:defRPr>
                <a:latin typeface="Homemade Apple"/>
                <a:ea typeface="Homemade Apple"/>
                <a:cs typeface="Homemade Apple"/>
                <a:sym typeface="Homemade Apple"/>
              </a:defRPr>
            </a:lvl8pPr>
            <a:lvl9pPr marL="4114800" lvl="8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■"/>
              <a:defRPr>
                <a:latin typeface="Homemade Apple"/>
                <a:ea typeface="Homemade Apple"/>
                <a:cs typeface="Homemade Apple"/>
                <a:sym typeface="Homemade Apple"/>
              </a:defRPr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46" name="Google Shape;46;p10"/>
          <p:cNvSpPr/>
          <p:nvPr/>
        </p:nvSpPr>
        <p:spPr>
          <a:xfrm>
            <a:off x="4005250" y="0"/>
            <a:ext cx="1133700" cy="1992000"/>
          </a:xfrm>
          <a:prstGeom prst="rect">
            <a:avLst/>
          </a:prstGeom>
          <a:solidFill>
            <a:srgbClr val="1C4587">
              <a:alpha val="35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10"/>
          <p:cNvSpPr/>
          <p:nvPr/>
        </p:nvSpPr>
        <p:spPr>
          <a:xfrm>
            <a:off x="4375083" y="1317096"/>
            <a:ext cx="393843" cy="426456"/>
          </a:xfrm>
          <a:custGeom>
            <a:avLst/>
            <a:gdLst/>
            <a:ahLst/>
            <a:cxnLst/>
            <a:rect l="l" t="t" r="r" b="b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- hot">
  <p:cSld name="TITLE_AND_BODY_1">
    <p:bg>
      <p:bgPr>
        <a:gradFill>
          <a:gsLst>
            <a:gs pos="0">
              <a:schemeClr val="accent6"/>
            </a:gs>
            <a:gs pos="100000">
              <a:schemeClr val="accent3"/>
            </a:gs>
          </a:gsLst>
          <a:lin ang="2700006" scaled="0"/>
        </a:gra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/>
          <p:nvPr/>
        </p:nvSpPr>
        <p:spPr>
          <a:xfrm>
            <a:off x="0" y="0"/>
            <a:ext cx="9144000" cy="802800"/>
          </a:xfrm>
          <a:prstGeom prst="rect">
            <a:avLst/>
          </a:prstGeom>
          <a:solidFill>
            <a:srgbClr val="4C1130">
              <a:alpha val="17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title"/>
          </p:nvPr>
        </p:nvSpPr>
        <p:spPr>
          <a:xfrm>
            <a:off x="962850" y="321094"/>
            <a:ext cx="7571700" cy="37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1"/>
          </p:nvPr>
        </p:nvSpPr>
        <p:spPr>
          <a:xfrm>
            <a:off x="962850" y="1236825"/>
            <a:ext cx="7494900" cy="353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▹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12"/>
          <p:cNvSpPr/>
          <p:nvPr/>
        </p:nvSpPr>
        <p:spPr>
          <a:xfrm>
            <a:off x="694177" y="366125"/>
            <a:ext cx="290583" cy="252494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2698631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2700" y="321094"/>
            <a:ext cx="75717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2700" y="1200150"/>
            <a:ext cx="7571700" cy="35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"/>
              <a:buChar char="▹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"/>
              <a:buChar char="▸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"/>
              <a:buChar char="■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"/>
              <a:buChar char="●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"/>
              <a:buChar char="○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"/>
              <a:buChar char="■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"/>
              <a:buChar char="●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"/>
              <a:buChar char="○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"/>
              <a:buChar char="■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r">
              <a:buNone/>
              <a:defRPr sz="13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r">
              <a:buNone/>
              <a:defRPr sz="13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r">
              <a:buNone/>
              <a:defRPr sz="13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r">
              <a:buNone/>
              <a:defRPr sz="13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r">
              <a:buNone/>
              <a:defRPr sz="13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r">
              <a:buNone/>
              <a:defRPr sz="13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r">
              <a:buNone/>
              <a:defRPr sz="13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r">
              <a:buNone/>
              <a:defRPr sz="13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9" r:id="rId15"/>
    <p:sldLayoutId id="2147483671" r:id="rId16"/>
    <p:sldLayoutId id="2147483672" r:id="rId17"/>
    <p:sldLayoutId id="2147483673" r:id="rId18"/>
    <p:sldLayoutId id="2147483674" r:id="rId1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9"/>
          <p:cNvPicPr preferRelativeResize="0"/>
          <p:nvPr/>
        </p:nvPicPr>
        <p:blipFill rotWithShape="1">
          <a:blip r:embed="rId3">
            <a:alphaModFix amt="21000"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9"/>
          <p:cNvSpPr txBox="1">
            <a:spLocks noGrp="1"/>
          </p:cNvSpPr>
          <p:nvPr>
            <p:ph type="ctrTitle"/>
          </p:nvPr>
        </p:nvSpPr>
        <p:spPr>
          <a:xfrm>
            <a:off x="254479" y="1991850"/>
            <a:ext cx="63750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 dirty="0" smtClean="0"/>
              <a:t>EVALUASI </a:t>
            </a:r>
            <a:r>
              <a:rPr lang="en-US" b="1" dirty="0"/>
              <a:t>KONTEN BERITA DAERAH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VERSI EDITOR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0"/>
          <p:cNvSpPr txBox="1">
            <a:spLocks noGrp="1"/>
          </p:cNvSpPr>
          <p:nvPr>
            <p:ph type="title"/>
          </p:nvPr>
        </p:nvSpPr>
        <p:spPr>
          <a:xfrm>
            <a:off x="959125" y="203087"/>
            <a:ext cx="7571700" cy="55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omemade Apple"/>
              </a:rPr>
              <a:t>1. KURANG AKURAT</a:t>
            </a:r>
            <a:endParaRPr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omemade Apple"/>
            </a:endParaRPr>
          </a:p>
        </p:txBody>
      </p:sp>
      <p:sp>
        <p:nvSpPr>
          <p:cNvPr id="155" name="Google Shape;155;p30"/>
          <p:cNvSpPr txBox="1"/>
          <p:nvPr/>
        </p:nvSpPr>
        <p:spPr>
          <a:xfrm>
            <a:off x="388187" y="1062368"/>
            <a:ext cx="8140957" cy="3162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Penulisan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angka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keliru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atau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data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angka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kadang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tidak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sinkron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antara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bawah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Naskah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mestinya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mencantumkan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data,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malah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tidak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data.</a:t>
            </a:r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Penulisan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jabatan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dll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tidak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tepat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lvl="0"/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Sumbernya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tidak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alasannya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itu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kesimpulan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--- yang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seperti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itu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opini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penulis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" sz="2000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aleway"/>
              </a:rPr>
              <a:t>.</a:t>
            </a:r>
            <a:endParaRPr sz="200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aleway"/>
            </a:endParaRP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ü"/>
            </a:pPr>
            <a:endParaRPr sz="200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aleway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8" name="Google Shape;158;p30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31"/>
          <p:cNvPicPr preferRelativeResize="0"/>
          <p:nvPr/>
        </p:nvPicPr>
        <p:blipFill rotWithShape="1">
          <a:blip r:embed="rId3">
            <a:alphaModFix amt="14000"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31"/>
          <p:cNvSpPr txBox="1">
            <a:spLocks noGrp="1"/>
          </p:cNvSpPr>
          <p:nvPr>
            <p:ph type="ctrTitle" idx="4294967295"/>
          </p:nvPr>
        </p:nvSpPr>
        <p:spPr>
          <a:xfrm>
            <a:off x="685800" y="440344"/>
            <a:ext cx="4863900" cy="75982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omemade Apple"/>
              </a:rPr>
              <a:t>2. KURANG CEPAT</a:t>
            </a:r>
            <a:endParaRPr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omemade Apple"/>
            </a:endParaRPr>
          </a:p>
        </p:txBody>
      </p:sp>
      <p:sp>
        <p:nvSpPr>
          <p:cNvPr id="165" name="Google Shape;165;p31"/>
          <p:cNvSpPr txBox="1">
            <a:spLocks noGrp="1"/>
          </p:cNvSpPr>
          <p:nvPr>
            <p:ph type="subTitle" idx="4294967295"/>
          </p:nvPr>
        </p:nvSpPr>
        <p:spPr>
          <a:xfrm>
            <a:off x="685800" y="1354163"/>
            <a:ext cx="7957868" cy="35283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Lebih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dari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1x24 jam, </a:t>
            </a:r>
            <a:r>
              <a:rPr lang="en-US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padahal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web </a:t>
            </a:r>
            <a:r>
              <a:rPr lang="en-US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kab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n-US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sudah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tayang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hari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sebelumnya</a:t>
            </a: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76200" lvl="0" indent="0">
              <a:buNone/>
            </a:pPr>
            <a:endParaRPr lang="en-US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Berita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rencana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tapi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dikirimkan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pada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hari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pelaksanaan</a:t>
            </a: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76200" lvl="0" indent="0">
              <a:buNone/>
            </a:pPr>
            <a:endParaRPr lang="en-US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Berita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survei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tahunan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misalnya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Survei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Industri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Tahunan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BPS yang </a:t>
            </a:r>
            <a:r>
              <a:rPr lang="en-US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dimulai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Agustus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-September, </a:t>
            </a:r>
            <a:r>
              <a:rPr lang="en-US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baru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dikirim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tanggal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20-an September, </a:t>
            </a:r>
            <a:r>
              <a:rPr lang="en-US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isi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berita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seputar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rencana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survei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jumlah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surveyor, </a:t>
            </a:r>
            <a:r>
              <a:rPr lang="en-US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teknis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US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lapangan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dll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</a:t>
            </a:r>
            <a:endParaRPr sz="2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7" name="Google Shape;167;p31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2"/>
          <p:cNvSpPr txBox="1">
            <a:spLocks noGrp="1"/>
          </p:cNvSpPr>
          <p:nvPr>
            <p:ph type="ctrTitle"/>
          </p:nvPr>
        </p:nvSpPr>
        <p:spPr>
          <a:xfrm>
            <a:off x="328860" y="430569"/>
            <a:ext cx="7452165" cy="7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24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en-US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KURANG TEPAT PENGAMBILAN ANGLE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3" name="Google Shape;173;p32"/>
          <p:cNvSpPr txBox="1">
            <a:spLocks noGrp="1"/>
          </p:cNvSpPr>
          <p:nvPr>
            <p:ph type="subTitle" idx="1"/>
          </p:nvPr>
        </p:nvSpPr>
        <p:spPr>
          <a:xfrm>
            <a:off x="431470" y="919717"/>
            <a:ext cx="8001818" cy="33755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US" sz="2000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Terutama</a:t>
            </a:r>
            <a:r>
              <a:rPr lang="en-US" sz="20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berita</a:t>
            </a:r>
            <a:r>
              <a:rPr lang="en-US" sz="20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seremoni</a:t>
            </a:r>
            <a:r>
              <a:rPr lang="en-US" sz="20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en-US" sz="2000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misalnya</a:t>
            </a:r>
            <a:r>
              <a:rPr lang="en-US" sz="20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kegiatan</a:t>
            </a:r>
            <a:r>
              <a:rPr lang="en-US" sz="20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pelatihan</a:t>
            </a:r>
            <a:r>
              <a:rPr lang="en-US" sz="20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hanya</a:t>
            </a:r>
            <a:r>
              <a:rPr lang="en-US" sz="20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menjelaskan</a:t>
            </a:r>
            <a:r>
              <a:rPr lang="en-US" sz="20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siapa</a:t>
            </a:r>
            <a:r>
              <a:rPr lang="en-US" sz="20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2000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ikut</a:t>
            </a:r>
            <a:r>
              <a:rPr lang="en-US" sz="20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</a:t>
            </a:r>
            <a:r>
              <a:rPr lang="en-US" sz="20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tujuannya</a:t>
            </a:r>
            <a:r>
              <a:rPr lang="en-US" sz="20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000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Padahal</a:t>
            </a:r>
            <a:r>
              <a:rPr lang="en-US" sz="20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bisa</a:t>
            </a:r>
            <a:r>
              <a:rPr lang="en-US" sz="20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menambahkan</a:t>
            </a:r>
            <a:r>
              <a:rPr lang="en-US" sz="20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dari</a:t>
            </a:r>
            <a:r>
              <a:rPr lang="en-US" sz="20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peserta</a:t>
            </a:r>
            <a:r>
              <a:rPr lang="en-US" sz="20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pelatihan</a:t>
            </a:r>
            <a:r>
              <a:rPr lang="en-US" sz="20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atau</a:t>
            </a:r>
            <a:r>
              <a:rPr lang="en-US" sz="20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mungkin</a:t>
            </a:r>
            <a:r>
              <a:rPr lang="en-US" sz="20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dari</a:t>
            </a:r>
            <a:r>
              <a:rPr lang="en-US" sz="20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narasumber</a:t>
            </a:r>
            <a:r>
              <a:rPr lang="en-US" sz="20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lain</a:t>
            </a:r>
            <a:r>
              <a:rPr lang="en-US" sz="20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0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Isu</a:t>
            </a:r>
            <a:r>
              <a:rPr lang="en-US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yang </a:t>
            </a:r>
            <a:r>
              <a:rPr lang="en-US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diangkat</a:t>
            </a:r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terlalu</a:t>
            </a:r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lokal</a:t>
            </a:r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misalnya</a:t>
            </a:r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Gerakan</a:t>
            </a:r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ASN </a:t>
            </a:r>
            <a:r>
              <a:rPr lang="en-US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Beli</a:t>
            </a:r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Cabai</a:t>
            </a:r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Petani</a:t>
            </a:r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en-US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hanya</a:t>
            </a:r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satu</a:t>
            </a:r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dinas</a:t>
            </a:r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pembeli</a:t>
            </a:r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24 orang @2 kg </a:t>
            </a:r>
            <a:r>
              <a:rPr lang="en-US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cabai</a:t>
            </a:r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Padahal</a:t>
            </a:r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gerakan</a:t>
            </a:r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itu</a:t>
            </a:r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semua</a:t>
            </a:r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ASN</a:t>
            </a:r>
            <a:r>
              <a:rPr lang="en-US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err="1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Ambil</a:t>
            </a:r>
            <a:r>
              <a:rPr lang="en-US" sz="2000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satu</a:t>
            </a:r>
            <a:r>
              <a:rPr lang="en-US" sz="2000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angle </a:t>
            </a:r>
            <a:r>
              <a:rPr lang="en-US" sz="2000" dirty="0" err="1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sebagai</a:t>
            </a:r>
            <a:r>
              <a:rPr lang="en-US" sz="2000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fokus</a:t>
            </a:r>
            <a:r>
              <a:rPr lang="en-US" sz="2000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isi</a:t>
            </a:r>
            <a:r>
              <a:rPr lang="en-US" sz="2000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naskah</a:t>
            </a:r>
            <a:r>
              <a:rPr lang="en-US" sz="2000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n-US" sz="2000" dirty="0" err="1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Jangan</a:t>
            </a:r>
            <a:r>
              <a:rPr lang="en-US" sz="2000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semua</a:t>
            </a:r>
            <a:r>
              <a:rPr lang="en-US" sz="2000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tema</a:t>
            </a:r>
            <a:r>
              <a:rPr lang="en-US" sz="2000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liputan</a:t>
            </a:r>
            <a:r>
              <a:rPr lang="en-US" sz="2000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 yang </a:t>
            </a:r>
            <a:r>
              <a:rPr lang="en-US" sz="2000" dirty="0" err="1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disampaikan</a:t>
            </a:r>
            <a:r>
              <a:rPr lang="en-US" sz="2000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narsum</a:t>
            </a:r>
            <a:r>
              <a:rPr lang="en-US" sz="2000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ditulis</a:t>
            </a:r>
            <a:r>
              <a:rPr lang="en-US" sz="2000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semua</a:t>
            </a:r>
            <a:r>
              <a:rPr lang="en-US" sz="2000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dalam</a:t>
            </a:r>
            <a:r>
              <a:rPr lang="en-US" sz="2000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satu</a:t>
            </a:r>
            <a:r>
              <a:rPr lang="en-US" sz="2000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satu</a:t>
            </a:r>
            <a:r>
              <a:rPr lang="en-US" sz="2000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berita</a:t>
            </a:r>
            <a:r>
              <a:rPr lang="en-US" sz="2000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Hati-hati</a:t>
            </a:r>
            <a:r>
              <a:rPr lang="en-US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lang="en-US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isu</a:t>
            </a:r>
            <a:r>
              <a:rPr lang="en-US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sensitif</a:t>
            </a:r>
            <a:r>
              <a:rPr lang="en-US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– </a:t>
            </a:r>
            <a:r>
              <a:rPr lang="en-US" sz="20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perdata</a:t>
            </a:r>
            <a:r>
              <a:rPr lang="en-US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– </a:t>
            </a:r>
            <a:r>
              <a:rPr lang="en-US" sz="20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konflik</a:t>
            </a:r>
            <a:r>
              <a:rPr lang="en-US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tanah</a:t>
            </a:r>
            <a:r>
              <a:rPr lang="en-US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dsb</a:t>
            </a:r>
            <a:r>
              <a:rPr lang="en-US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</a:t>
            </a:r>
            <a:r>
              <a:rPr lang="en-US" sz="20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prinsipnya</a:t>
            </a:r>
            <a:r>
              <a:rPr lang="en-US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0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jatengprov</a:t>
            </a:r>
            <a:r>
              <a:rPr lang="en-US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tidak</a:t>
            </a:r>
            <a:r>
              <a:rPr lang="en-US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membenturkan</a:t>
            </a:r>
            <a:r>
              <a:rPr lang="en-US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antarkpentingan</a:t>
            </a:r>
            <a:r>
              <a:rPr lang="en-US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2000" dirty="0" smtClean="0">
              <a:solidFill>
                <a:schemeClr val="accent1">
                  <a:lumMod val="20000"/>
                  <a:lumOff val="8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5" name="Google Shape;175;p32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KURANG </a:t>
            </a:r>
            <a:r>
              <a:rPr lang="en-US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TERTATA SUSUNAN </a:t>
            </a:r>
            <a:r>
              <a:rPr lang="en-US" sz="2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KALIMATNYA</a:t>
            </a:r>
            <a:endParaRPr lang="en-US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0" name="Google Shape;180;p33"/>
          <p:cNvSpPr txBox="1">
            <a:spLocks noGrp="1"/>
          </p:cNvSpPr>
          <p:nvPr>
            <p:ph type="body" idx="1"/>
          </p:nvPr>
        </p:nvSpPr>
        <p:spPr>
          <a:xfrm>
            <a:off x="283779" y="1236825"/>
            <a:ext cx="8173971" cy="353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0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 </a:t>
            </a:r>
            <a:r>
              <a:rPr lang="en-US" sz="2000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besarnya</a:t>
            </a:r>
            <a:r>
              <a:rPr lang="en-US" sz="20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adalah</a:t>
            </a:r>
            <a:r>
              <a:rPr lang="en-US" sz="20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pelajari</a:t>
            </a:r>
            <a:r>
              <a:rPr lang="en-US" sz="20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cara</a:t>
            </a:r>
            <a:r>
              <a:rPr lang="en-US" sz="20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membuat</a:t>
            </a:r>
            <a:r>
              <a:rPr lang="en-US" sz="20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LEAD, </a:t>
            </a:r>
            <a:r>
              <a:rPr lang="en-US" sz="2000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karena</a:t>
            </a:r>
            <a:r>
              <a:rPr lang="en-US" sz="20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masih</a:t>
            </a:r>
            <a:r>
              <a:rPr lang="en-US" sz="20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banyak</a:t>
            </a:r>
            <a:r>
              <a:rPr lang="en-US" sz="20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dijumpai</a:t>
            </a:r>
            <a:r>
              <a:rPr lang="en-US" sz="20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lead yang </a:t>
            </a:r>
            <a:r>
              <a:rPr lang="en-US" sz="2000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ruwet</a:t>
            </a:r>
            <a:r>
              <a:rPr lang="en-US" sz="20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lvl="0"/>
            <a:r>
              <a:rPr lang="en-US" sz="20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Tidak</a:t>
            </a: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</a:t>
            </a: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kesesuaian</a:t>
            </a: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antara</a:t>
            </a: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judul</a:t>
            </a: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-lead-</a:t>
            </a:r>
            <a:r>
              <a:rPr lang="en-US" sz="20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isi</a:t>
            </a: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berita</a:t>
            </a: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keseluruhan</a:t>
            </a: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0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en-US" sz="2000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Biasakan</a:t>
            </a:r>
            <a:r>
              <a:rPr lang="en-US" sz="20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dibaca</a:t>
            </a:r>
            <a:r>
              <a:rPr lang="en-US" sz="20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ulang</a:t>
            </a:r>
            <a:r>
              <a:rPr lang="en-US" sz="20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beritanya</a:t>
            </a:r>
            <a:r>
              <a:rPr lang="en-US" sz="20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0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Bagaimana</a:t>
            </a:r>
            <a:r>
              <a:rPr lang="en-US" sz="20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pembaca</a:t>
            </a:r>
            <a:r>
              <a:rPr lang="en-US" sz="20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bisa</a:t>
            </a:r>
            <a:r>
              <a:rPr lang="en-US" sz="20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mengerti</a:t>
            </a:r>
            <a:r>
              <a:rPr lang="en-US" sz="20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pesan</a:t>
            </a:r>
            <a:r>
              <a:rPr lang="en-US" sz="20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20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disampaikan</a:t>
            </a:r>
            <a:r>
              <a:rPr lang="en-US" sz="20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kalau</a:t>
            </a:r>
            <a:r>
              <a:rPr lang="en-US" sz="20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bahasa</a:t>
            </a:r>
            <a:r>
              <a:rPr lang="en-US" sz="20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20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ditulis</a:t>
            </a:r>
            <a:r>
              <a:rPr lang="en-US" sz="20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mawut</a:t>
            </a:r>
            <a:r>
              <a:rPr lang="en-US" sz="20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lvl="0"/>
            <a:r>
              <a:rPr lang="en-US" sz="20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</a:t>
            </a: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pula yang </a:t>
            </a:r>
            <a:r>
              <a:rPr lang="en-US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tidak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lengkap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5W 1H, </a:t>
            </a:r>
            <a:r>
              <a:rPr lang="en-US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bahkan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seperti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caption </a:t>
            </a:r>
            <a:r>
              <a:rPr lang="en-US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medsos</a:t>
            </a: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lvl="0"/>
            <a:r>
              <a:rPr lang="en-US" sz="2000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Gunakan</a:t>
            </a:r>
            <a:r>
              <a:rPr lang="en-US" sz="20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kalimat</a:t>
            </a:r>
            <a:r>
              <a:rPr lang="en-US" sz="20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efektif</a:t>
            </a:r>
            <a:r>
              <a:rPr lang="en-US" sz="20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minimal </a:t>
            </a:r>
            <a:r>
              <a:rPr lang="en-US" sz="2000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subjek</a:t>
            </a:r>
            <a:r>
              <a:rPr lang="en-US" sz="20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en-US" sz="2000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predikat</a:t>
            </a:r>
            <a:r>
              <a:rPr lang="en-US" sz="20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0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1" name="Google Shape;181;p3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4"/>
          <p:cNvSpPr txBox="1">
            <a:spLocks noGrp="1"/>
          </p:cNvSpPr>
          <p:nvPr>
            <p:ph type="title"/>
          </p:nvPr>
        </p:nvSpPr>
        <p:spPr>
          <a:xfrm>
            <a:off x="886050" y="597140"/>
            <a:ext cx="7571700" cy="37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KURANG </a:t>
            </a:r>
            <a:r>
              <a:rPr lang="en-US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MEMPERHATIKAN KEPENTINGAN </a:t>
            </a:r>
            <a:r>
              <a:rPr lang="en-US" sz="2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PEMERINTAH</a:t>
            </a:r>
            <a:endParaRPr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omemade Apple"/>
            </a:endParaRPr>
          </a:p>
        </p:txBody>
      </p:sp>
      <p:sp>
        <p:nvSpPr>
          <p:cNvPr id="187" name="Google Shape;187;p34"/>
          <p:cNvSpPr txBox="1">
            <a:spLocks noGrp="1"/>
          </p:cNvSpPr>
          <p:nvPr>
            <p:ph type="body" idx="1"/>
          </p:nvPr>
        </p:nvSpPr>
        <p:spPr>
          <a:xfrm>
            <a:off x="276045" y="976640"/>
            <a:ext cx="8557404" cy="37947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Beberapa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berita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cenderung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negatif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tanpa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solusi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Misalnya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laporan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keuangan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Sidang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Paripurna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DPRD. </a:t>
            </a:r>
            <a:r>
              <a:rPr lang="en-US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Meski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Bupati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 </a:t>
            </a:r>
            <a:r>
              <a:rPr lang="en-US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Wali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Kota </a:t>
            </a:r>
            <a:r>
              <a:rPr lang="en-US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membacakan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laporan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sesuai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kondisi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tapi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publikasi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web </a:t>
            </a:r>
            <a:r>
              <a:rPr lang="en-US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pemerintah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perhatikan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</a:t>
            </a:r>
            <a:r>
              <a:rPr lang="en-US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harga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diri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</a:t>
            </a:r>
            <a:r>
              <a:rPr lang="en-US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pemerintah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Analisis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penting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!! Agar </a:t>
            </a:r>
            <a:r>
              <a:rPr lang="en-US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berita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tidak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</a:t>
            </a:r>
            <a:r>
              <a:rPr lang="en-US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dipelintir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media </a:t>
            </a:r>
            <a:r>
              <a:rPr lang="en-US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umum</a:t>
            </a: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lvl="0"/>
            <a:endParaRPr lang="en-US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Contoh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lain, </a:t>
            </a:r>
            <a:r>
              <a:rPr lang="en-US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saat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ditemukan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kluster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PTM. Ada statement </a:t>
            </a:r>
            <a:r>
              <a:rPr lang="en-US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anggota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DPRD yang </a:t>
            </a:r>
            <a:r>
              <a:rPr lang="en-US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justru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menganggap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Bupati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kurang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tegas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Ingat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kita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corong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pemerintah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 </a:t>
            </a:r>
            <a:r>
              <a:rPr lang="en-US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kepala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daerah</a:t>
            </a: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lvl="0"/>
            <a:endParaRPr lang="en-US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Good news is a good news</a:t>
            </a:r>
          </a:p>
          <a:p>
            <a:pPr marL="76200" lvl="0" indent="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" dirty="0" smtClean="0"/>
              <a:t> </a:t>
            </a:r>
            <a:endParaRPr dirty="0"/>
          </a:p>
        </p:txBody>
      </p:sp>
      <p:sp>
        <p:nvSpPr>
          <p:cNvPr id="188" name="Google Shape;188;p34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6"/>
          <p:cNvSpPr txBox="1">
            <a:spLocks noGrp="1"/>
          </p:cNvSpPr>
          <p:nvPr>
            <p:ph type="body" idx="1"/>
          </p:nvPr>
        </p:nvSpPr>
        <p:spPr>
          <a:xfrm>
            <a:off x="603849" y="1257300"/>
            <a:ext cx="8074325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Terutama</a:t>
            </a: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weekend, kami </a:t>
            </a:r>
            <a:r>
              <a:rPr lang="en-US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temui</a:t>
            </a: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</a:t>
            </a: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features yang </a:t>
            </a:r>
            <a:r>
              <a:rPr lang="en-US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mirip</a:t>
            </a: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bingits</a:t>
            </a: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berita</a:t>
            </a: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media </a:t>
            </a:r>
            <a:r>
              <a:rPr lang="en-US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umum</a:t>
            </a: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sudah</a:t>
            </a: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tayang</a:t>
            </a: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beberapa</a:t>
            </a: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hari</a:t>
            </a: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lalu</a:t>
            </a: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bahkan</a:t>
            </a: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beberapa</a:t>
            </a: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minggu</a:t>
            </a: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lalu</a:t>
            </a:r>
            <a:r>
              <a:rPr lang="en-US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</a:t>
            </a:r>
          </a:p>
          <a:p>
            <a:pPr marL="101600" lvl="0" indent="0">
              <a:buNone/>
            </a:pPr>
            <a:endParaRPr lang="en-US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en-US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Hati-hati</a:t>
            </a: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 </a:t>
            </a:r>
            <a:r>
              <a:rPr lang="en-US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Biasakan</a:t>
            </a: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memproduksi</a:t>
            </a: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berita</a:t>
            </a: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sendiri</a:t>
            </a: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yang </a:t>
            </a:r>
            <a:r>
              <a:rPr lang="en-US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bisa</a:t>
            </a: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dipertanggungjawabkan</a:t>
            </a: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secara</a:t>
            </a: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pasti</a:t>
            </a: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kebenarannya</a:t>
            </a: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Jika</a:t>
            </a: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liputan</a:t>
            </a: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berbarengan</a:t>
            </a: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media </a:t>
            </a:r>
            <a:r>
              <a:rPr lang="en-US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umum</a:t>
            </a: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bisa</a:t>
            </a: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ubah</a:t>
            </a: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angle, </a:t>
            </a:r>
            <a:r>
              <a:rPr lang="en-US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bisa</a:t>
            </a: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juga</a:t>
            </a: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menambahkan</a:t>
            </a: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upaya</a:t>
            </a: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sudah</a:t>
            </a: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dilakukan</a:t>
            </a: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pemerintah</a:t>
            </a: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3" name="Google Shape;203;p36"/>
          <p:cNvSpPr txBox="1">
            <a:spLocks noGrp="1"/>
          </p:cNvSpPr>
          <p:nvPr>
            <p:ph type="title"/>
          </p:nvPr>
        </p:nvSpPr>
        <p:spPr>
          <a:xfrm>
            <a:off x="962700" y="321094"/>
            <a:ext cx="7571700" cy="37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KECENDERUNGAN </a:t>
            </a:r>
            <a:r>
              <a:rPr lang="en-US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AMBIL BERITA </a:t>
            </a:r>
            <a:r>
              <a:rPr lang="en-US" sz="2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MEDIA UMUM</a:t>
            </a:r>
            <a:endParaRPr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omemade Apple"/>
            </a:endParaRPr>
          </a:p>
        </p:txBody>
      </p:sp>
      <p:sp>
        <p:nvSpPr>
          <p:cNvPr id="205" name="Google Shape;205;p36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5"/>
          <p:cNvSpPr/>
          <p:nvPr/>
        </p:nvSpPr>
        <p:spPr>
          <a:xfrm>
            <a:off x="2636519" y="-1"/>
            <a:ext cx="3807900" cy="2560383"/>
          </a:xfrm>
          <a:prstGeom prst="rect">
            <a:avLst/>
          </a:prstGeom>
          <a:solidFill>
            <a:srgbClr val="20124D">
              <a:alpha val="21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35"/>
          <p:cNvSpPr txBox="1">
            <a:spLocks noGrp="1"/>
          </p:cNvSpPr>
          <p:nvPr>
            <p:ph type="ctrTitle" idx="4294967295"/>
          </p:nvPr>
        </p:nvSpPr>
        <p:spPr>
          <a:xfrm>
            <a:off x="685800" y="1836994"/>
            <a:ext cx="7772400" cy="72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Goudy Stout" panose="0202090407030B020401" pitchFamily="18" charset="0"/>
                <a:ea typeface="Homemade Apple"/>
                <a:cs typeface="Homemade Apple"/>
                <a:sym typeface="Homemade Apple"/>
              </a:rPr>
              <a:t>PRINSIPNYA</a:t>
            </a:r>
            <a:endParaRPr sz="3200" dirty="0">
              <a:solidFill>
                <a:schemeClr val="accent5">
                  <a:lumMod val="60000"/>
                  <a:lumOff val="40000"/>
                </a:schemeClr>
              </a:solidFill>
              <a:latin typeface="Goudy Stout" panose="0202090407030B020401" pitchFamily="18" charset="0"/>
              <a:ea typeface="Homemade Apple"/>
              <a:cs typeface="Homemade Apple"/>
              <a:sym typeface="Homemade Apple"/>
            </a:endParaRPr>
          </a:p>
        </p:txBody>
      </p:sp>
      <p:sp>
        <p:nvSpPr>
          <p:cNvPr id="195" name="Google Shape;195;p35"/>
          <p:cNvSpPr txBox="1">
            <a:spLocks noGrp="1"/>
          </p:cNvSpPr>
          <p:nvPr>
            <p:ph type="subTitle" idx="4294967295"/>
          </p:nvPr>
        </p:nvSpPr>
        <p:spPr>
          <a:xfrm>
            <a:off x="898634" y="2432015"/>
            <a:ext cx="7504387" cy="22976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None/>
            </a:pPr>
            <a:r>
              <a:rPr lang="en-US" b="1" dirty="0" err="1">
                <a:solidFill>
                  <a:srgbClr val="FFFF00"/>
                </a:solidFill>
              </a:rPr>
              <a:t>Jangan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ambil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berita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dari</a:t>
            </a:r>
            <a:r>
              <a:rPr lang="en-US" b="1" dirty="0">
                <a:solidFill>
                  <a:srgbClr val="FFFF00"/>
                </a:solidFill>
              </a:rPr>
              <a:t> media </a:t>
            </a:r>
            <a:r>
              <a:rPr lang="en-US" b="1" dirty="0" err="1">
                <a:solidFill>
                  <a:srgbClr val="FFFF00"/>
                </a:solidFill>
              </a:rPr>
              <a:t>umum</a:t>
            </a:r>
            <a:r>
              <a:rPr lang="en-US" b="1" dirty="0">
                <a:solidFill>
                  <a:srgbClr val="FFFF00"/>
                </a:solidFill>
              </a:rPr>
              <a:t>, </a:t>
            </a:r>
            <a:r>
              <a:rPr lang="en-US" b="1" dirty="0" err="1">
                <a:solidFill>
                  <a:srgbClr val="FFFF00"/>
                </a:solidFill>
              </a:rPr>
              <a:t>karena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kita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bisa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membuat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berita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sendiri</a:t>
            </a:r>
            <a:r>
              <a:rPr lang="en-US" b="1" dirty="0">
                <a:solidFill>
                  <a:srgbClr val="FFFF00"/>
                </a:solidFill>
              </a:rPr>
              <a:t> yang </a:t>
            </a:r>
            <a:r>
              <a:rPr lang="en-US" b="1" dirty="0" err="1">
                <a:solidFill>
                  <a:srgbClr val="FFFF00"/>
                </a:solidFill>
              </a:rPr>
              <a:t>justru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menjadi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referensi</a:t>
            </a:r>
            <a:r>
              <a:rPr lang="en-US" b="1" dirty="0">
                <a:solidFill>
                  <a:srgbClr val="FFFF00"/>
                </a:solidFill>
              </a:rPr>
              <a:t> media </a:t>
            </a:r>
            <a:r>
              <a:rPr lang="en-US" b="1" dirty="0" err="1">
                <a:solidFill>
                  <a:srgbClr val="FFFF00"/>
                </a:solidFill>
              </a:rPr>
              <a:t>umum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dan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masyarakat</a:t>
            </a:r>
            <a:r>
              <a:rPr lang="en-US" b="1" dirty="0" smtClean="0">
                <a:solidFill>
                  <a:srgbClr val="FFFF00"/>
                </a:solidFill>
              </a:rPr>
              <a:t>. </a:t>
            </a:r>
          </a:p>
          <a:p>
            <a:pPr marL="0" lvl="0" indent="0" algn="ctr">
              <a:buNone/>
            </a:pPr>
            <a:r>
              <a:rPr lang="en-US" b="1" dirty="0" err="1" smtClean="0">
                <a:solidFill>
                  <a:srgbClr val="FFFF00"/>
                </a:solidFill>
              </a:rPr>
              <a:t>Jangan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berhenti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belajar</a:t>
            </a:r>
            <a:r>
              <a:rPr lang="en-US" b="1" dirty="0" smtClean="0">
                <a:solidFill>
                  <a:srgbClr val="FFFF00"/>
                </a:solidFill>
              </a:rPr>
              <a:t>.</a:t>
            </a:r>
            <a:endParaRPr lang="en-US" b="1" dirty="0" smtClean="0">
              <a:solidFill>
                <a:srgbClr val="FFFF00"/>
              </a:solidFill>
            </a:endParaRPr>
          </a:p>
          <a:p>
            <a:pPr marL="0" lvl="0" indent="0" algn="ctr">
              <a:buNone/>
            </a:pPr>
            <a:r>
              <a:rPr lang="en-US" b="1" dirty="0" smtClean="0">
                <a:solidFill>
                  <a:srgbClr val="FFFF00"/>
                </a:solidFill>
              </a:rPr>
              <a:t>SEMANGATTTSSS</a:t>
            </a:r>
            <a:r>
              <a:rPr lang="en-US" b="1" dirty="0">
                <a:solidFill>
                  <a:srgbClr val="FFFF00"/>
                </a:solidFill>
              </a:rPr>
              <a:t>….</a:t>
            </a:r>
            <a:endParaRPr b="1" dirty="0">
              <a:solidFill>
                <a:srgbClr val="FFFF00"/>
              </a:solidFill>
            </a:endParaRPr>
          </a:p>
        </p:txBody>
      </p:sp>
      <p:sp>
        <p:nvSpPr>
          <p:cNvPr id="196" name="Google Shape;196;p35"/>
          <p:cNvSpPr/>
          <p:nvPr/>
        </p:nvSpPr>
        <p:spPr>
          <a:xfrm>
            <a:off x="4090475" y="789525"/>
            <a:ext cx="1191907" cy="1096004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5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1"/>
          <p:cNvSpPr txBox="1">
            <a:spLocks noGrp="1"/>
          </p:cNvSpPr>
          <p:nvPr>
            <p:ph type="ctrTitle" idx="4294967295"/>
          </p:nvPr>
        </p:nvSpPr>
        <p:spPr>
          <a:xfrm>
            <a:off x="1007952" y="377580"/>
            <a:ext cx="4863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latin typeface="Homemade Apple"/>
                <a:ea typeface="Homemade Apple"/>
                <a:cs typeface="Homemade Apple"/>
                <a:sym typeface="Homemade Apple"/>
              </a:rPr>
              <a:t>thanks!</a:t>
            </a:r>
            <a:endParaRPr sz="6000" dirty="0">
              <a:latin typeface="Homemade Apple"/>
              <a:ea typeface="Homemade Apple"/>
              <a:cs typeface="Homemade Apple"/>
              <a:sym typeface="Homemade Apple"/>
            </a:endParaRPr>
          </a:p>
        </p:txBody>
      </p:sp>
      <p:sp>
        <p:nvSpPr>
          <p:cNvPr id="383" name="Google Shape;383;p51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1342" y="1454294"/>
            <a:ext cx="5192658" cy="30458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0511" y="1576553"/>
            <a:ext cx="4224467" cy="26729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ar template">
  <a:themeElements>
    <a:clrScheme name="Custom 347">
      <a:dk1>
        <a:srgbClr val="000000"/>
      </a:dk1>
      <a:lt1>
        <a:srgbClr val="FFFFFF"/>
      </a:lt1>
      <a:dk2>
        <a:srgbClr val="434343"/>
      </a:dk2>
      <a:lt2>
        <a:srgbClr val="DDE1E9"/>
      </a:lt2>
      <a:accent1>
        <a:srgbClr val="AD249E"/>
      </a:accent1>
      <a:accent2>
        <a:srgbClr val="57029B"/>
      </a:accent2>
      <a:accent3>
        <a:srgbClr val="D3135E"/>
      </a:accent3>
      <a:accent4>
        <a:srgbClr val="0340A5"/>
      </a:accent4>
      <a:accent5>
        <a:srgbClr val="00CBD6"/>
      </a:accent5>
      <a:accent6>
        <a:srgbClr val="FF8A00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501</Words>
  <Application>Microsoft Office PowerPoint</Application>
  <PresentationFormat>On-screen Show (16:9)</PresentationFormat>
  <Paragraphs>50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Raleway</vt:lpstr>
      <vt:lpstr>Tahoma</vt:lpstr>
      <vt:lpstr>Homemade Apple</vt:lpstr>
      <vt:lpstr>Wingdings</vt:lpstr>
      <vt:lpstr>Goudy Stout</vt:lpstr>
      <vt:lpstr>Lear template</vt:lpstr>
      <vt:lpstr>EVALUASI KONTEN BERITA DAERAH VERSI EDITOR</vt:lpstr>
      <vt:lpstr>1. KURANG AKURAT</vt:lpstr>
      <vt:lpstr>2. KURANG CEPAT</vt:lpstr>
      <vt:lpstr>3. KURANG TEPAT PENGAMBILAN ANGLE </vt:lpstr>
      <vt:lpstr>4. KURANG TERTATA SUSUNAN KALIMATNYA</vt:lpstr>
      <vt:lpstr> 5. KURANG MEMPERHATIKAN KEPENTINGAN PEMERINTAH</vt:lpstr>
      <vt:lpstr>6. KECENDERUNGAN AMBIL BERITA MEDIA UMUM</vt:lpstr>
      <vt:lpstr>PRINSIPNYA</vt:lpstr>
      <vt:lpstr>thanks!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EVALUASI</dc:title>
  <dc:creator>user</dc:creator>
  <cp:lastModifiedBy>PERSONAL</cp:lastModifiedBy>
  <cp:revision>10</cp:revision>
  <dcterms:modified xsi:type="dcterms:W3CDTF">2021-09-27T15:02:18Z</dcterms:modified>
</cp:coreProperties>
</file>