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8" r:id="rId3"/>
    <p:sldId id="275" r:id="rId4"/>
    <p:sldId id="261" r:id="rId5"/>
    <p:sldId id="262" r:id="rId6"/>
    <p:sldId id="285" r:id="rId7"/>
    <p:sldId id="265" r:id="rId8"/>
    <p:sldId id="276" r:id="rId9"/>
    <p:sldId id="277" r:id="rId10"/>
    <p:sldId id="278" r:id="rId11"/>
    <p:sldId id="279" r:id="rId12"/>
    <p:sldId id="280" r:id="rId13"/>
    <p:sldId id="284" r:id="rId14"/>
    <p:sldId id="281" r:id="rId15"/>
    <p:sldId id="282" r:id="rId16"/>
    <p:sldId id="283" r:id="rId17"/>
    <p:sldId id="274" r:id="rId18"/>
  </p:sldIdLst>
  <p:sldSz cx="12192000" cy="6858000"/>
  <p:notesSz cx="7102475" cy="12131675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5050"/>
    <a:srgbClr val="C55A11"/>
    <a:srgbClr val="ED7D31"/>
    <a:srgbClr val="843C0C"/>
    <a:srgbClr val="CC0000"/>
    <a:srgbClr val="000066"/>
    <a:srgbClr val="EE8512"/>
    <a:srgbClr val="99663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444" autoAdjust="0"/>
  </p:normalViewPr>
  <p:slideViewPr>
    <p:cSldViewPr snapToGrid="0">
      <p:cViewPr varScale="1">
        <p:scale>
          <a:sx n="67" d="100"/>
          <a:sy n="67" d="100"/>
        </p:scale>
        <p:origin x="7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F:\KANTOR\KOMINFO\DOKUMEN\PAPARAN\PATI\Book1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 Kota Semarang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Sheet1!$C$1</c:f>
              <c:strCache>
                <c:ptCount val="1"/>
                <c:pt idx="0">
                  <c:v>Jumalh Data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2541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BF-4E01-B5A1-4B03D07EFD09}"/>
            </c:ext>
          </c:extLst>
        </c:ser>
        <c:ser>
          <c:idx val="1"/>
          <c:order val="1"/>
          <c:tx>
            <c:strRef>
              <c:f>Sheet1!$B$3</c:f>
              <c:strCache>
                <c:ptCount val="1"/>
                <c:pt idx="0">
                  <c:v> Kabupaten Batang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Sheet1!$C$1</c:f>
              <c:strCache>
                <c:ptCount val="1"/>
                <c:pt idx="0">
                  <c:v>Jumalh Data</c:v>
                </c:pt>
              </c:strCache>
            </c:strRef>
          </c:cat>
          <c:val>
            <c:numRef>
              <c:f>Sheet1!$C$3</c:f>
              <c:numCache>
                <c:formatCode>General</c:formatCode>
                <c:ptCount val="1"/>
                <c:pt idx="0">
                  <c:v>2156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CBF-4E01-B5A1-4B03D07EFD09}"/>
            </c:ext>
          </c:extLst>
        </c:ser>
        <c:ser>
          <c:idx val="2"/>
          <c:order val="2"/>
          <c:tx>
            <c:strRef>
              <c:f>Sheet1!$B$4</c:f>
              <c:strCache>
                <c:ptCount val="1"/>
                <c:pt idx="0">
                  <c:v> Kota Pekalongan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Sheet1!$C$1</c:f>
              <c:strCache>
                <c:ptCount val="1"/>
                <c:pt idx="0">
                  <c:v>Jumalh Data</c:v>
                </c:pt>
              </c:strCache>
            </c:strRef>
          </c:cat>
          <c:val>
            <c:numRef>
              <c:f>Sheet1!$C$4</c:f>
              <c:numCache>
                <c:formatCode>General</c:formatCode>
                <c:ptCount val="1"/>
                <c:pt idx="0">
                  <c:v>1272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CBF-4E01-B5A1-4B03D07EFD09}"/>
            </c:ext>
          </c:extLst>
        </c:ser>
        <c:ser>
          <c:idx val="3"/>
          <c:order val="3"/>
          <c:tx>
            <c:strRef>
              <c:f>Sheet1!$B$5</c:f>
              <c:strCache>
                <c:ptCount val="1"/>
                <c:pt idx="0">
                  <c:v> Kabupaten Karanganyar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Sheet1!$C$1</c:f>
              <c:strCache>
                <c:ptCount val="1"/>
                <c:pt idx="0">
                  <c:v>Jumalh Data</c:v>
                </c:pt>
              </c:strCache>
            </c:strRef>
          </c:cat>
          <c:val>
            <c:numRef>
              <c:f>Sheet1!$C$5</c:f>
              <c:numCache>
                <c:formatCode>General</c:formatCode>
                <c:ptCount val="1"/>
                <c:pt idx="0">
                  <c:v>642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CBF-4E01-B5A1-4B03D07EFD09}"/>
            </c:ext>
          </c:extLst>
        </c:ser>
        <c:ser>
          <c:idx val="4"/>
          <c:order val="4"/>
          <c:tx>
            <c:strRef>
              <c:f>Sheet1!$B$6</c:f>
              <c:strCache>
                <c:ptCount val="1"/>
                <c:pt idx="0">
                  <c:v> Kabupaten Rembang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Sheet1!$C$1</c:f>
              <c:strCache>
                <c:ptCount val="1"/>
                <c:pt idx="0">
                  <c:v>Jumalh Data</c:v>
                </c:pt>
              </c:strCache>
            </c:strRef>
          </c:cat>
          <c:val>
            <c:numRef>
              <c:f>Sheet1!$C$6</c:f>
              <c:numCache>
                <c:formatCode>General</c:formatCode>
                <c:ptCount val="1"/>
                <c:pt idx="0">
                  <c:v>507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CBF-4E01-B5A1-4B03D07EFD09}"/>
            </c:ext>
          </c:extLst>
        </c:ser>
        <c:ser>
          <c:idx val="5"/>
          <c:order val="5"/>
          <c:tx>
            <c:strRef>
              <c:f>Sheet1!$B$7</c:f>
              <c:strCache>
                <c:ptCount val="1"/>
                <c:pt idx="0">
                  <c:v> Kota Magelang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Sheet1!$C$1</c:f>
              <c:strCache>
                <c:ptCount val="1"/>
                <c:pt idx="0">
                  <c:v>Jumalh Data</c:v>
                </c:pt>
              </c:strCache>
            </c:strRef>
          </c:cat>
          <c:val>
            <c:numRef>
              <c:f>Sheet1!$C$7</c:f>
              <c:numCache>
                <c:formatCode>General</c:formatCode>
                <c:ptCount val="1"/>
                <c:pt idx="0">
                  <c:v>474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CBF-4E01-B5A1-4B03D07EFD09}"/>
            </c:ext>
          </c:extLst>
        </c:ser>
        <c:ser>
          <c:idx val="6"/>
          <c:order val="6"/>
          <c:tx>
            <c:strRef>
              <c:f>Sheet1!$B$8</c:f>
              <c:strCache>
                <c:ptCount val="1"/>
                <c:pt idx="0">
                  <c:v> Kabupaten Temanggung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Sheet1!$C$1</c:f>
              <c:strCache>
                <c:ptCount val="1"/>
                <c:pt idx="0">
                  <c:v>Jumalh Data</c:v>
                </c:pt>
              </c:strCache>
            </c:strRef>
          </c:cat>
          <c:val>
            <c:numRef>
              <c:f>Sheet1!$C$8</c:f>
              <c:numCache>
                <c:formatCode>General</c:formatCode>
                <c:ptCount val="1"/>
                <c:pt idx="0">
                  <c:v>435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CBF-4E01-B5A1-4B03D07EFD09}"/>
            </c:ext>
          </c:extLst>
        </c:ser>
        <c:ser>
          <c:idx val="7"/>
          <c:order val="7"/>
          <c:tx>
            <c:strRef>
              <c:f>Sheet1!$B$9</c:f>
              <c:strCache>
                <c:ptCount val="1"/>
                <c:pt idx="0">
                  <c:v> Kabupaten Kendal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Sheet1!$C$1</c:f>
              <c:strCache>
                <c:ptCount val="1"/>
                <c:pt idx="0">
                  <c:v>Jumalh Data</c:v>
                </c:pt>
              </c:strCache>
            </c:strRef>
          </c:cat>
          <c:val>
            <c:numRef>
              <c:f>Sheet1!$C$9</c:f>
              <c:numCache>
                <c:formatCode>General</c:formatCode>
                <c:ptCount val="1"/>
                <c:pt idx="0">
                  <c:v>365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9CBF-4E01-B5A1-4B03D07EFD09}"/>
            </c:ext>
          </c:extLst>
        </c:ser>
        <c:ser>
          <c:idx val="8"/>
          <c:order val="8"/>
          <c:tx>
            <c:strRef>
              <c:f>Sheet1!$B$10</c:f>
              <c:strCache>
                <c:ptCount val="1"/>
                <c:pt idx="0">
                  <c:v> Kabupaten Banjarnegara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Sheet1!$C$1</c:f>
              <c:strCache>
                <c:ptCount val="1"/>
                <c:pt idx="0">
                  <c:v>Jumalh Data</c:v>
                </c:pt>
              </c:strCache>
            </c:strRef>
          </c:cat>
          <c:val>
            <c:numRef>
              <c:f>Sheet1!$C$10</c:f>
              <c:numCache>
                <c:formatCode>General</c:formatCode>
                <c:ptCount val="1"/>
                <c:pt idx="0">
                  <c:v>299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CBF-4E01-B5A1-4B03D07EFD09}"/>
            </c:ext>
          </c:extLst>
        </c:ser>
        <c:ser>
          <c:idx val="9"/>
          <c:order val="9"/>
          <c:tx>
            <c:strRef>
              <c:f>Sheet1!$B$11</c:f>
              <c:strCache>
                <c:ptCount val="1"/>
                <c:pt idx="0">
                  <c:v> Kota Surakarta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Sheet1!$C$1</c:f>
              <c:strCache>
                <c:ptCount val="1"/>
                <c:pt idx="0">
                  <c:v>Jumalh Data</c:v>
                </c:pt>
              </c:strCache>
            </c:strRef>
          </c:cat>
          <c:val>
            <c:numRef>
              <c:f>Sheet1!$C$11</c:f>
              <c:numCache>
                <c:formatCode>General</c:formatCode>
                <c:ptCount val="1"/>
                <c:pt idx="0">
                  <c:v>230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CBF-4E01-B5A1-4B03D07EFD09}"/>
            </c:ext>
          </c:extLst>
        </c:ser>
        <c:ser>
          <c:idx val="10"/>
          <c:order val="10"/>
          <c:tx>
            <c:strRef>
              <c:f>Sheet1!$B$12</c:f>
              <c:strCache>
                <c:ptCount val="1"/>
                <c:pt idx="0">
                  <c:v> Kabupaten Banyumas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Sheet1!$C$1</c:f>
              <c:strCache>
                <c:ptCount val="1"/>
                <c:pt idx="0">
                  <c:v>Jumalh Data</c:v>
                </c:pt>
              </c:strCache>
            </c:strRef>
          </c:cat>
          <c:val>
            <c:numRef>
              <c:f>Sheet1!$C$12</c:f>
              <c:numCache>
                <c:formatCode>General</c:formatCode>
                <c:ptCount val="1"/>
                <c:pt idx="0">
                  <c:v>220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CBF-4E01-B5A1-4B03D07EFD09}"/>
            </c:ext>
          </c:extLst>
        </c:ser>
        <c:ser>
          <c:idx val="11"/>
          <c:order val="11"/>
          <c:tx>
            <c:strRef>
              <c:f>Sheet1!$B$13</c:f>
              <c:strCache>
                <c:ptCount val="1"/>
                <c:pt idx="0">
                  <c:v> Kabupaten Kudus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Sheet1!$C$1</c:f>
              <c:strCache>
                <c:ptCount val="1"/>
                <c:pt idx="0">
                  <c:v>Jumalh Data</c:v>
                </c:pt>
              </c:strCache>
            </c:strRef>
          </c:cat>
          <c:val>
            <c:numRef>
              <c:f>Sheet1!$C$13</c:f>
              <c:numCache>
                <c:formatCode>General</c:formatCode>
                <c:ptCount val="1"/>
                <c:pt idx="0">
                  <c:v>205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9CBF-4E01-B5A1-4B03D07EFD09}"/>
            </c:ext>
          </c:extLst>
        </c:ser>
        <c:ser>
          <c:idx val="12"/>
          <c:order val="12"/>
          <c:tx>
            <c:strRef>
              <c:f>Sheet1!$B$14</c:f>
              <c:strCache>
                <c:ptCount val="1"/>
                <c:pt idx="0">
                  <c:v> Kabupaten Jepara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80000"/>
                    <a:lumOff val="20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lumMod val="80000"/>
                    <a:lumOff val="20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80000"/>
                    <a:lumOff val="2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Sheet1!$C$1</c:f>
              <c:strCache>
                <c:ptCount val="1"/>
                <c:pt idx="0">
                  <c:v>Jumalh Data</c:v>
                </c:pt>
              </c:strCache>
            </c:strRef>
          </c:cat>
          <c:val>
            <c:numRef>
              <c:f>Sheet1!$C$14</c:f>
              <c:numCache>
                <c:formatCode>General</c:formatCode>
                <c:ptCount val="1"/>
                <c:pt idx="0">
                  <c:v>203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CBF-4E01-B5A1-4B03D07EFD09}"/>
            </c:ext>
          </c:extLst>
        </c:ser>
        <c:ser>
          <c:idx val="13"/>
          <c:order val="13"/>
          <c:tx>
            <c:strRef>
              <c:f>Sheet1!$B$15</c:f>
              <c:strCache>
                <c:ptCount val="1"/>
                <c:pt idx="0">
                  <c:v> Kabupaten Purbalingga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80000"/>
                    <a:lumOff val="20000"/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lumMod val="80000"/>
                    <a:lumOff val="20000"/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80000"/>
                    <a:lumOff val="2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Sheet1!$C$1</c:f>
              <c:strCache>
                <c:ptCount val="1"/>
                <c:pt idx="0">
                  <c:v>Jumalh Data</c:v>
                </c:pt>
              </c:strCache>
            </c:strRef>
          </c:cat>
          <c:val>
            <c:numRef>
              <c:f>Sheet1!$C$15</c:f>
              <c:numCache>
                <c:formatCode>General</c:formatCode>
                <c:ptCount val="1"/>
                <c:pt idx="0">
                  <c:v>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9CBF-4E01-B5A1-4B03D07EFD09}"/>
            </c:ext>
          </c:extLst>
        </c:ser>
        <c:ser>
          <c:idx val="14"/>
          <c:order val="14"/>
          <c:tx>
            <c:strRef>
              <c:f>Sheet1!$B$16</c:f>
              <c:strCache>
                <c:ptCount val="1"/>
                <c:pt idx="0">
                  <c:v> Kabupaten Magelang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lumMod val="80000"/>
                    <a:lumOff val="20000"/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lumMod val="80000"/>
                    <a:lumOff val="20000"/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80000"/>
                    <a:lumOff val="2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Sheet1!$C$1</c:f>
              <c:strCache>
                <c:ptCount val="1"/>
                <c:pt idx="0">
                  <c:v>Jumalh Data</c:v>
                </c:pt>
              </c:strCache>
            </c:strRef>
          </c:cat>
          <c:val>
            <c:numRef>
              <c:f>Sheet1!$C$16</c:f>
              <c:numCache>
                <c:formatCode>General</c:formatCode>
                <c:ptCount val="1"/>
                <c:pt idx="0">
                  <c:v>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9CBF-4E01-B5A1-4B03D07EFD09}"/>
            </c:ext>
          </c:extLst>
        </c:ser>
        <c:ser>
          <c:idx val="15"/>
          <c:order val="15"/>
          <c:tx>
            <c:strRef>
              <c:f>Sheet1!$B$17</c:f>
              <c:strCache>
                <c:ptCount val="1"/>
                <c:pt idx="0">
                  <c:v> Kabupaten Semarang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lumMod val="80000"/>
                    <a:lumOff val="20000"/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lumMod val="80000"/>
                    <a:lumOff val="20000"/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80000"/>
                    <a:lumOff val="2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Sheet1!$C$1</c:f>
              <c:strCache>
                <c:ptCount val="1"/>
                <c:pt idx="0">
                  <c:v>Jumalh Data</c:v>
                </c:pt>
              </c:strCache>
            </c:strRef>
          </c:cat>
          <c:val>
            <c:numRef>
              <c:f>Sheet1!$C$17</c:f>
              <c:numCache>
                <c:formatCode>General</c:formatCode>
                <c:ptCount val="1"/>
                <c:pt idx="0">
                  <c:v>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9CBF-4E01-B5A1-4B03D07EFD09}"/>
            </c:ext>
          </c:extLst>
        </c:ser>
        <c:ser>
          <c:idx val="16"/>
          <c:order val="16"/>
          <c:tx>
            <c:strRef>
              <c:f>Sheet1!$B$18</c:f>
              <c:strCache>
                <c:ptCount val="1"/>
                <c:pt idx="0">
                  <c:v> Kabupaten Wonogiri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lumMod val="80000"/>
                    <a:lumOff val="20000"/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lumMod val="80000"/>
                    <a:lumOff val="20000"/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80000"/>
                    <a:lumOff val="2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Sheet1!$C$1</c:f>
              <c:strCache>
                <c:ptCount val="1"/>
                <c:pt idx="0">
                  <c:v>Jumalh Data</c:v>
                </c:pt>
              </c:strCache>
            </c:strRef>
          </c:cat>
          <c:val>
            <c:numRef>
              <c:f>Sheet1!$C$18</c:f>
              <c:numCache>
                <c:formatCode>General</c:formatCode>
                <c:ptCount val="1"/>
                <c:pt idx="0">
                  <c:v>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9CBF-4E01-B5A1-4B03D07EFD09}"/>
            </c:ext>
          </c:extLst>
        </c:ser>
        <c:ser>
          <c:idx val="17"/>
          <c:order val="17"/>
          <c:tx>
            <c:strRef>
              <c:f>Sheet1!$B$19</c:f>
              <c:strCache>
                <c:ptCount val="1"/>
                <c:pt idx="0">
                  <c:v> Kabupaten Klaten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lumMod val="80000"/>
                    <a:lumOff val="20000"/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lumMod val="80000"/>
                    <a:lumOff val="20000"/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80000"/>
                    <a:lumOff val="2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Sheet1!$C$1</c:f>
              <c:strCache>
                <c:ptCount val="1"/>
                <c:pt idx="0">
                  <c:v>Jumalh Data</c:v>
                </c:pt>
              </c:strCache>
            </c:strRef>
          </c:cat>
          <c:val>
            <c:numRef>
              <c:f>Sheet1!$C$19</c:f>
              <c:numCache>
                <c:formatCode>General</c:formatCode>
                <c:ptCount val="1"/>
                <c:pt idx="0">
                  <c:v>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9CBF-4E01-B5A1-4B03D07EFD09}"/>
            </c:ext>
          </c:extLst>
        </c:ser>
        <c:ser>
          <c:idx val="18"/>
          <c:order val="18"/>
          <c:tx>
            <c:strRef>
              <c:f>Sheet1!$B$20</c:f>
              <c:strCache>
                <c:ptCount val="1"/>
                <c:pt idx="0">
                  <c:v> Kabupaten Wonosobo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80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lumMod val="80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8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Sheet1!$C$1</c:f>
              <c:strCache>
                <c:ptCount val="1"/>
                <c:pt idx="0">
                  <c:v>Jumalh Data</c:v>
                </c:pt>
              </c:strCache>
            </c:strRef>
          </c:cat>
          <c:val>
            <c:numRef>
              <c:f>Sheet1!$C$20</c:f>
              <c:numCache>
                <c:formatCode>General</c:formatCode>
                <c:ptCount val="1"/>
                <c:pt idx="0">
                  <c:v>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9CBF-4E01-B5A1-4B03D07EFD09}"/>
            </c:ext>
          </c:extLst>
        </c:ser>
        <c:ser>
          <c:idx val="19"/>
          <c:order val="19"/>
          <c:tx>
            <c:strRef>
              <c:f>Sheet1!$B$21</c:f>
              <c:strCache>
                <c:ptCount val="1"/>
                <c:pt idx="0">
                  <c:v> Kabupaten Blora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80000"/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lumMod val="80000"/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8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Sheet1!$C$1</c:f>
              <c:strCache>
                <c:ptCount val="1"/>
                <c:pt idx="0">
                  <c:v>Jumalh Data</c:v>
                </c:pt>
              </c:strCache>
            </c:strRef>
          </c:cat>
          <c:val>
            <c:numRef>
              <c:f>Sheet1!$C$21</c:f>
              <c:numCache>
                <c:formatCode>General</c:formatCode>
                <c:ptCount val="1"/>
                <c:pt idx="0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9CBF-4E01-B5A1-4B03D07EFD09}"/>
            </c:ext>
          </c:extLst>
        </c:ser>
        <c:ser>
          <c:idx val="20"/>
          <c:order val="20"/>
          <c:tx>
            <c:strRef>
              <c:f>Sheet1!$B$22</c:f>
              <c:strCache>
                <c:ptCount val="1"/>
                <c:pt idx="0">
                  <c:v> Kabupaten Demak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lumMod val="80000"/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lumMod val="80000"/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8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Sheet1!$C$1</c:f>
              <c:strCache>
                <c:ptCount val="1"/>
                <c:pt idx="0">
                  <c:v>Jumalh Data</c:v>
                </c:pt>
              </c:strCache>
            </c:strRef>
          </c:cat>
          <c:val>
            <c:numRef>
              <c:f>Sheet1!$C$22</c:f>
              <c:numCache>
                <c:formatCode>General</c:formatCode>
                <c:ptCount val="1"/>
                <c:pt idx="0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9CBF-4E01-B5A1-4B03D07EFD09}"/>
            </c:ext>
          </c:extLst>
        </c:ser>
        <c:ser>
          <c:idx val="21"/>
          <c:order val="21"/>
          <c:tx>
            <c:strRef>
              <c:f>Sheet1!$B$23</c:f>
              <c:strCache>
                <c:ptCount val="1"/>
                <c:pt idx="0">
                  <c:v> Kabupaten Purworejo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lumMod val="80000"/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lumMod val="80000"/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8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Sheet1!$C$1</c:f>
              <c:strCache>
                <c:ptCount val="1"/>
                <c:pt idx="0">
                  <c:v>Jumalh Data</c:v>
                </c:pt>
              </c:strCache>
            </c:strRef>
          </c:cat>
          <c:val>
            <c:numRef>
              <c:f>Sheet1!$C$23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9CBF-4E01-B5A1-4B03D07EFD09}"/>
            </c:ext>
          </c:extLst>
        </c:ser>
        <c:ser>
          <c:idx val="22"/>
          <c:order val="22"/>
          <c:tx>
            <c:strRef>
              <c:f>Sheet1!$B$24</c:f>
              <c:strCache>
                <c:ptCount val="1"/>
                <c:pt idx="0">
                  <c:v> Kota Salatiga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lumMod val="80000"/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lumMod val="80000"/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8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Sheet1!$C$1</c:f>
              <c:strCache>
                <c:ptCount val="1"/>
                <c:pt idx="0">
                  <c:v>Jumalh Data</c:v>
                </c:pt>
              </c:strCache>
            </c:strRef>
          </c:cat>
          <c:val>
            <c:numRef>
              <c:f>Sheet1!$C$24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9CBF-4E01-B5A1-4B03D07EFD09}"/>
            </c:ext>
          </c:extLst>
        </c:ser>
        <c:ser>
          <c:idx val="23"/>
          <c:order val="23"/>
          <c:tx>
            <c:strRef>
              <c:f>Sheet1!$B$25</c:f>
              <c:strCache>
                <c:ptCount val="1"/>
                <c:pt idx="0">
                  <c:v> Kabupaten Brebes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lumMod val="80000"/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lumMod val="80000"/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8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Sheet1!$C$1</c:f>
              <c:strCache>
                <c:ptCount val="1"/>
                <c:pt idx="0">
                  <c:v>Jumalh Data</c:v>
                </c:pt>
              </c:strCache>
            </c:strRef>
          </c:cat>
          <c:val>
            <c:numRef>
              <c:f>Sheet1!$C$25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9CBF-4E01-B5A1-4B03D07EFD09}"/>
            </c:ext>
          </c:extLst>
        </c:ser>
        <c:ser>
          <c:idx val="24"/>
          <c:order val="24"/>
          <c:tx>
            <c:strRef>
              <c:f>Sheet1!$B$26</c:f>
              <c:strCache>
                <c:ptCount val="1"/>
                <c:pt idx="0">
                  <c:v> Kabupaten Tegal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60000"/>
                    <a:lumOff val="40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lumMod val="60000"/>
                    <a:lumOff val="40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60000"/>
                    <a:lumOff val="4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Sheet1!$C$1</c:f>
              <c:strCache>
                <c:ptCount val="1"/>
                <c:pt idx="0">
                  <c:v>Jumalh Data</c:v>
                </c:pt>
              </c:strCache>
            </c:strRef>
          </c:cat>
          <c:val>
            <c:numRef>
              <c:f>Sheet1!$C$26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9CBF-4E01-B5A1-4B03D07EFD09}"/>
            </c:ext>
          </c:extLst>
        </c:ser>
        <c:ser>
          <c:idx val="25"/>
          <c:order val="25"/>
          <c:tx>
            <c:strRef>
              <c:f>Sheet1!$B$27</c:f>
              <c:strCache>
                <c:ptCount val="1"/>
                <c:pt idx="0">
                  <c:v> Kabupaten Sukoharjo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60000"/>
                    <a:lumOff val="40000"/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lumMod val="60000"/>
                    <a:lumOff val="40000"/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60000"/>
                    <a:lumOff val="4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Sheet1!$C$1</c:f>
              <c:strCache>
                <c:ptCount val="1"/>
                <c:pt idx="0">
                  <c:v>Jumalh Data</c:v>
                </c:pt>
              </c:strCache>
            </c:strRef>
          </c:cat>
          <c:val>
            <c:numRef>
              <c:f>Sheet1!$C$27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9CBF-4E01-B5A1-4B03D07EFD09}"/>
            </c:ext>
          </c:extLst>
        </c:ser>
        <c:ser>
          <c:idx val="26"/>
          <c:order val="26"/>
          <c:tx>
            <c:strRef>
              <c:f>Sheet1!$B$28</c:f>
              <c:strCache>
                <c:ptCount val="1"/>
                <c:pt idx="0">
                  <c:v> Kabupaten Pekalongan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lumMod val="60000"/>
                    <a:lumOff val="40000"/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lumMod val="60000"/>
                    <a:lumOff val="40000"/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60000"/>
                    <a:lumOff val="4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Sheet1!$C$1</c:f>
              <c:strCache>
                <c:ptCount val="1"/>
                <c:pt idx="0">
                  <c:v>Jumalh Data</c:v>
                </c:pt>
              </c:strCache>
            </c:strRef>
          </c:cat>
          <c:val>
            <c:numRef>
              <c:f>Sheet1!$C$28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9CBF-4E01-B5A1-4B03D07EFD09}"/>
            </c:ext>
          </c:extLst>
        </c:ser>
        <c:ser>
          <c:idx val="27"/>
          <c:order val="27"/>
          <c:tx>
            <c:strRef>
              <c:f>Sheet1!$B$29</c:f>
              <c:strCache>
                <c:ptCount val="1"/>
                <c:pt idx="0">
                  <c:v> Kabupaten Pati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lumMod val="60000"/>
                    <a:lumOff val="40000"/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lumMod val="60000"/>
                    <a:lumOff val="40000"/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60000"/>
                    <a:lumOff val="4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Sheet1!$C$1</c:f>
              <c:strCache>
                <c:ptCount val="1"/>
                <c:pt idx="0">
                  <c:v>Jumalh Data</c:v>
                </c:pt>
              </c:strCache>
            </c:strRef>
          </c:cat>
          <c:val>
            <c:numRef>
              <c:f>Sheet1!$C$29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B-9CBF-4E01-B5A1-4B03D07EFD09}"/>
            </c:ext>
          </c:extLst>
        </c:ser>
        <c:ser>
          <c:idx val="28"/>
          <c:order val="28"/>
          <c:tx>
            <c:strRef>
              <c:f>Sheet1!$B$30</c:f>
              <c:strCache>
                <c:ptCount val="1"/>
                <c:pt idx="0">
                  <c:v> Kota Tegal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lumMod val="60000"/>
                    <a:lumOff val="40000"/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lumMod val="60000"/>
                    <a:lumOff val="40000"/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60000"/>
                    <a:lumOff val="4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Sheet1!$C$1</c:f>
              <c:strCache>
                <c:ptCount val="1"/>
                <c:pt idx="0">
                  <c:v>Jumalh Data</c:v>
                </c:pt>
              </c:strCache>
            </c:strRef>
          </c:cat>
          <c:val>
            <c:numRef>
              <c:f>Sheet1!$C$30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9CBF-4E01-B5A1-4B03D07EFD09}"/>
            </c:ext>
          </c:extLst>
        </c:ser>
        <c:ser>
          <c:idx val="29"/>
          <c:order val="29"/>
          <c:tx>
            <c:strRef>
              <c:f>Sheet1!$B$31</c:f>
              <c:strCache>
                <c:ptCount val="1"/>
                <c:pt idx="0">
                  <c:v> Kabupaten Boyolali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lumMod val="60000"/>
                    <a:lumOff val="40000"/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lumMod val="60000"/>
                    <a:lumOff val="40000"/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60000"/>
                    <a:lumOff val="4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Sheet1!$C$1</c:f>
              <c:strCache>
                <c:ptCount val="1"/>
                <c:pt idx="0">
                  <c:v>Jumalh Data</c:v>
                </c:pt>
              </c:strCache>
            </c:strRef>
          </c:cat>
          <c:val>
            <c:numRef>
              <c:f>Sheet1!$C$31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D-9CBF-4E01-B5A1-4B03D07EFD09}"/>
            </c:ext>
          </c:extLst>
        </c:ser>
        <c:ser>
          <c:idx val="30"/>
          <c:order val="30"/>
          <c:tx>
            <c:strRef>
              <c:f>Sheet1!$B$32</c:f>
              <c:strCache>
                <c:ptCount val="1"/>
                <c:pt idx="0">
                  <c:v> Kabupaten Cilacap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50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lumMod val="50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5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Sheet1!$C$1</c:f>
              <c:strCache>
                <c:ptCount val="1"/>
                <c:pt idx="0">
                  <c:v>Jumalh Data</c:v>
                </c:pt>
              </c:strCache>
            </c:strRef>
          </c:cat>
          <c:val>
            <c:numRef>
              <c:f>Sheet1!$C$32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E-9CBF-4E01-B5A1-4B03D07EFD09}"/>
            </c:ext>
          </c:extLst>
        </c:ser>
        <c:ser>
          <c:idx val="31"/>
          <c:order val="31"/>
          <c:tx>
            <c:strRef>
              <c:f>Sheet1!$B$33</c:f>
              <c:strCache>
                <c:ptCount val="1"/>
                <c:pt idx="0">
                  <c:v> Kabupaten Grobogan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50000"/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lumMod val="50000"/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5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Sheet1!$C$1</c:f>
              <c:strCache>
                <c:ptCount val="1"/>
                <c:pt idx="0">
                  <c:v>Jumalh Data</c:v>
                </c:pt>
              </c:strCache>
            </c:strRef>
          </c:cat>
          <c:val>
            <c:numRef>
              <c:f>Sheet1!$C$33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F-9CBF-4E01-B5A1-4B03D07EFD09}"/>
            </c:ext>
          </c:extLst>
        </c:ser>
        <c:ser>
          <c:idx val="32"/>
          <c:order val="32"/>
          <c:tx>
            <c:strRef>
              <c:f>Sheet1!$B$34</c:f>
              <c:strCache>
                <c:ptCount val="1"/>
                <c:pt idx="0">
                  <c:v> Kabupaten Kebumen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lumMod val="50000"/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lumMod val="50000"/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5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Sheet1!$C$1</c:f>
              <c:strCache>
                <c:ptCount val="1"/>
                <c:pt idx="0">
                  <c:v>Jumalh Data</c:v>
                </c:pt>
              </c:strCache>
            </c:strRef>
          </c:cat>
          <c:val>
            <c:numRef>
              <c:f>Sheet1!$C$34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9CBF-4E01-B5A1-4B03D07EFD09}"/>
            </c:ext>
          </c:extLst>
        </c:ser>
        <c:ser>
          <c:idx val="33"/>
          <c:order val="33"/>
          <c:tx>
            <c:strRef>
              <c:f>Sheet1!$B$35</c:f>
              <c:strCache>
                <c:ptCount val="1"/>
                <c:pt idx="0">
                  <c:v> Kabupaten Pemalang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lumMod val="50000"/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lumMod val="50000"/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5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Sheet1!$C$1</c:f>
              <c:strCache>
                <c:ptCount val="1"/>
                <c:pt idx="0">
                  <c:v>Jumalh Data</c:v>
                </c:pt>
              </c:strCache>
            </c:strRef>
          </c:cat>
          <c:val>
            <c:numRef>
              <c:f>Sheet1!$C$35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1-9CBF-4E01-B5A1-4B03D07EFD09}"/>
            </c:ext>
          </c:extLst>
        </c:ser>
        <c:ser>
          <c:idx val="34"/>
          <c:order val="34"/>
          <c:tx>
            <c:strRef>
              <c:f>Sheet1!$B$36</c:f>
              <c:strCache>
                <c:ptCount val="1"/>
                <c:pt idx="0">
                  <c:v> Kabupaten Sragen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lumMod val="50000"/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lumMod val="50000"/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5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Sheet1!$C$1</c:f>
              <c:strCache>
                <c:ptCount val="1"/>
                <c:pt idx="0">
                  <c:v>Jumalh Data</c:v>
                </c:pt>
              </c:strCache>
            </c:strRef>
          </c:cat>
          <c:val>
            <c:numRef>
              <c:f>Sheet1!$C$36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2-9CBF-4E01-B5A1-4B03D07EFD0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833807439"/>
        <c:axId val="1833804943"/>
      </c:barChart>
      <c:catAx>
        <c:axId val="18338074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3804943"/>
        <c:crosses val="autoZero"/>
        <c:auto val="1"/>
        <c:lblAlgn val="ctr"/>
        <c:lblOffset val="100"/>
        <c:noMultiLvlLbl val="0"/>
      </c:catAx>
      <c:valAx>
        <c:axId val="1833804943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8338074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9488727454586386E-2"/>
          <c:y val="0.73163446377009955"/>
          <c:w val="0.82102245901293625"/>
          <c:h val="0.2508072326385360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4920950180799"/>
          <c:y val="6.9859291285741004E-2"/>
          <c:w val="0.70551784182982402"/>
          <c:h val="0.8602814174285180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FF5050"/>
            </a:solidFill>
            <a:ln>
              <a:noFill/>
            </a:ln>
          </c:spPr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58AF-4AB4-8BB0-66D4E1FEBBB4}"/>
              </c:ext>
            </c:extLst>
          </c:dPt>
          <c:dPt>
            <c:idx val="1"/>
            <c:bubble3D val="0"/>
            <c:spPr>
              <a:solidFill>
                <a:schemeClr val="bg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58AF-4AB4-8BB0-66D4E1FEBBB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8AF-4AB4-8BB0-66D4E1FEBB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7.jpe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image" Target="../media/image28.jpeg"/><Relationship Id="rId4" Type="http://schemas.openxmlformats.org/officeDocument/2006/relationships/image" Target="../media/image31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7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1.png"/><Relationship Id="rId1" Type="http://schemas.openxmlformats.org/officeDocument/2006/relationships/image" Target="../media/image28.jpeg"/><Relationship Id="rId4" Type="http://schemas.openxmlformats.org/officeDocument/2006/relationships/image" Target="../media/image30.jpe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5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#6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4DA63D-CE66-446C-A056-DD9216CB8BA5}" type="doc">
      <dgm:prSet loTypeId="urn:microsoft.com/office/officeart/2005/8/layout/radial2#1" loCatId="relationship" qsTypeId="urn:microsoft.com/office/officeart/2005/8/quickstyle/simple5#1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72C9BC29-4856-4140-8751-930D8FB59020}">
      <dgm:prSet phldrT="[Text]"/>
      <dgm:spPr/>
      <dgm:t>
        <a:bodyPr/>
        <a:lstStyle/>
        <a:p>
          <a:r>
            <a:rPr lang="id-ID" b="1" dirty="0" smtClean="0"/>
            <a:t>SKPD</a:t>
          </a:r>
          <a:endParaRPr lang="en-US" b="1" dirty="0"/>
        </a:p>
      </dgm:t>
    </dgm:pt>
    <dgm:pt modelId="{BD797404-1E02-406D-AAAD-68FE26391CC9}" type="parTrans" cxnId="{AB172D94-41BE-443F-9221-ED095BDA95C3}">
      <dgm:prSet/>
      <dgm:spPr/>
      <dgm:t>
        <a:bodyPr/>
        <a:lstStyle/>
        <a:p>
          <a:endParaRPr lang="en-US"/>
        </a:p>
      </dgm:t>
    </dgm:pt>
    <dgm:pt modelId="{87A1B827-6EA2-4705-AC6B-8B813B5ECBF4}" type="sibTrans" cxnId="{AB172D94-41BE-443F-9221-ED095BDA95C3}">
      <dgm:prSet/>
      <dgm:spPr/>
      <dgm:t>
        <a:bodyPr/>
        <a:lstStyle/>
        <a:p>
          <a:endParaRPr lang="en-US"/>
        </a:p>
      </dgm:t>
    </dgm:pt>
    <dgm:pt modelId="{09F9FF46-8E42-495C-BA63-E6B119DFA884}">
      <dgm:prSet phldrT="[Text]"/>
      <dgm:spPr/>
      <dgm:t>
        <a:bodyPr/>
        <a:lstStyle/>
        <a:p>
          <a:r>
            <a:rPr lang="id-ID" b="1" dirty="0" smtClean="0"/>
            <a:t>SKPD</a:t>
          </a:r>
          <a:endParaRPr lang="en-US" b="1" dirty="0"/>
        </a:p>
      </dgm:t>
    </dgm:pt>
    <dgm:pt modelId="{9EB43410-C364-43C6-8F31-BFAADBEFA601}" type="parTrans" cxnId="{CA3A5901-21EB-4B81-AA7A-E4C99BFC15C3}">
      <dgm:prSet/>
      <dgm:spPr/>
      <dgm:t>
        <a:bodyPr/>
        <a:lstStyle/>
        <a:p>
          <a:endParaRPr lang="en-US"/>
        </a:p>
      </dgm:t>
    </dgm:pt>
    <dgm:pt modelId="{F745F12B-5ED2-496B-B331-9181F27B2B30}" type="sibTrans" cxnId="{CA3A5901-21EB-4B81-AA7A-E4C99BFC15C3}">
      <dgm:prSet/>
      <dgm:spPr/>
      <dgm:t>
        <a:bodyPr/>
        <a:lstStyle/>
        <a:p>
          <a:endParaRPr lang="en-US"/>
        </a:p>
      </dgm:t>
    </dgm:pt>
    <dgm:pt modelId="{4CBDDC51-D1E0-40E7-B52C-2B9A26ADB4C2}">
      <dgm:prSet phldrT="[Text]"/>
      <dgm:spPr/>
      <dgm:t>
        <a:bodyPr/>
        <a:lstStyle/>
        <a:p>
          <a:r>
            <a:rPr lang="id-ID" b="1" dirty="0" smtClean="0"/>
            <a:t>INSTANSI </a:t>
          </a:r>
        </a:p>
        <a:p>
          <a:r>
            <a:rPr lang="id-ID" b="1" dirty="0" smtClean="0"/>
            <a:t>VERTIKAL</a:t>
          </a:r>
          <a:endParaRPr lang="en-US" b="1" dirty="0"/>
        </a:p>
      </dgm:t>
    </dgm:pt>
    <dgm:pt modelId="{FE17616E-08E2-40EC-B3D3-81305746CFCF}" type="parTrans" cxnId="{68B92514-E5B0-4407-ABF7-66BB937B63C3}">
      <dgm:prSet/>
      <dgm:spPr/>
      <dgm:t>
        <a:bodyPr/>
        <a:lstStyle/>
        <a:p>
          <a:endParaRPr lang="en-US"/>
        </a:p>
      </dgm:t>
    </dgm:pt>
    <dgm:pt modelId="{CE2F7EF1-4BC7-40CD-B6B1-D85132798C33}" type="sibTrans" cxnId="{68B92514-E5B0-4407-ABF7-66BB937B63C3}">
      <dgm:prSet/>
      <dgm:spPr/>
      <dgm:t>
        <a:bodyPr/>
        <a:lstStyle/>
        <a:p>
          <a:endParaRPr lang="en-US"/>
        </a:p>
      </dgm:t>
    </dgm:pt>
    <dgm:pt modelId="{DB170744-E624-4402-A13A-5FD9CEE3693E}">
      <dgm:prSet/>
      <dgm:spPr/>
      <dgm:t>
        <a:bodyPr/>
        <a:lstStyle/>
        <a:p>
          <a:r>
            <a:rPr lang="id-ID" b="1" dirty="0" smtClean="0"/>
            <a:t>SKPD</a:t>
          </a:r>
          <a:endParaRPr lang="en-US" b="1" dirty="0"/>
        </a:p>
      </dgm:t>
    </dgm:pt>
    <dgm:pt modelId="{0D4D3AAB-5730-4796-AF45-BF6249E037B5}" type="parTrans" cxnId="{25DF4888-48F9-42F2-B33E-0D5BAECD4442}">
      <dgm:prSet/>
      <dgm:spPr/>
      <dgm:t>
        <a:bodyPr/>
        <a:lstStyle/>
        <a:p>
          <a:endParaRPr lang="en-US"/>
        </a:p>
      </dgm:t>
    </dgm:pt>
    <dgm:pt modelId="{AE3FF6CB-17A1-49F9-BB37-88759D42AE74}" type="sibTrans" cxnId="{25DF4888-48F9-42F2-B33E-0D5BAECD4442}">
      <dgm:prSet/>
      <dgm:spPr/>
      <dgm:t>
        <a:bodyPr/>
        <a:lstStyle/>
        <a:p>
          <a:endParaRPr lang="en-US"/>
        </a:p>
      </dgm:t>
    </dgm:pt>
    <dgm:pt modelId="{CD294352-3C8D-416B-B2F7-6809B7CDF21F}" type="pres">
      <dgm:prSet presAssocID="{164DA63D-CE66-446C-A056-DD9216CB8BA5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684960F-83CA-4A03-B192-61CD04C719F1}" type="pres">
      <dgm:prSet presAssocID="{164DA63D-CE66-446C-A056-DD9216CB8BA5}" presName="cycle" presStyleCnt="0"/>
      <dgm:spPr/>
      <dgm:t>
        <a:bodyPr/>
        <a:lstStyle/>
        <a:p>
          <a:endParaRPr lang="en-US"/>
        </a:p>
      </dgm:t>
    </dgm:pt>
    <dgm:pt modelId="{F2E1DAEA-3D6F-4F4C-A9AB-E76DE5F470C4}" type="pres">
      <dgm:prSet presAssocID="{164DA63D-CE66-446C-A056-DD9216CB8BA5}" presName="centerShape" presStyleCnt="0"/>
      <dgm:spPr/>
      <dgm:t>
        <a:bodyPr/>
        <a:lstStyle/>
        <a:p>
          <a:endParaRPr lang="en-US"/>
        </a:p>
      </dgm:t>
    </dgm:pt>
    <dgm:pt modelId="{F77E7675-E495-4C25-8FE3-1D3B42AEF048}" type="pres">
      <dgm:prSet presAssocID="{164DA63D-CE66-446C-A056-DD9216CB8BA5}" presName="connSite" presStyleLbl="node1" presStyleIdx="0" presStyleCnt="5"/>
      <dgm:spPr/>
      <dgm:t>
        <a:bodyPr/>
        <a:lstStyle/>
        <a:p>
          <a:endParaRPr lang="en-US"/>
        </a:p>
      </dgm:t>
    </dgm:pt>
    <dgm:pt modelId="{AEBA12A4-611A-4089-8728-82B6526D9C67}" type="pres">
      <dgm:prSet presAssocID="{164DA63D-CE66-446C-A056-DD9216CB8BA5}" presName="visible" presStyleLbl="node1" presStyleIdx="0" presStyleCnt="5" custScaleX="114577" custScaleY="112666" custLinFactNeighborX="-20332" custLinFactNeighborY="-1390"/>
      <dgm:spPr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E686A3AD-9DFD-4354-85D8-0C7C18B99443}" type="pres">
      <dgm:prSet presAssocID="{BD797404-1E02-406D-AAAD-68FE26391CC9}" presName="Name25" presStyleLbl="parChTrans1D1" presStyleIdx="0" presStyleCnt="4"/>
      <dgm:spPr/>
      <dgm:t>
        <a:bodyPr/>
        <a:lstStyle/>
        <a:p>
          <a:endParaRPr lang="en-US"/>
        </a:p>
      </dgm:t>
    </dgm:pt>
    <dgm:pt modelId="{FE5AF69F-E82F-4377-8B3B-1FC0A5623151}" type="pres">
      <dgm:prSet presAssocID="{72C9BC29-4856-4140-8751-930D8FB59020}" presName="node" presStyleCnt="0"/>
      <dgm:spPr/>
      <dgm:t>
        <a:bodyPr/>
        <a:lstStyle/>
        <a:p>
          <a:endParaRPr lang="en-US"/>
        </a:p>
      </dgm:t>
    </dgm:pt>
    <dgm:pt modelId="{047D3222-65BA-4D12-978C-40EBA44F1C07}" type="pres">
      <dgm:prSet presAssocID="{72C9BC29-4856-4140-8751-930D8FB59020}" presName="parentNode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749924-77F3-4ACD-9A90-5F279AE27136}" type="pres">
      <dgm:prSet presAssocID="{72C9BC29-4856-4140-8751-930D8FB59020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ABF661-9A6C-432A-AAE6-1331C93B5472}" type="pres">
      <dgm:prSet presAssocID="{9EB43410-C364-43C6-8F31-BFAADBEFA601}" presName="Name25" presStyleLbl="parChTrans1D1" presStyleIdx="1" presStyleCnt="4"/>
      <dgm:spPr/>
      <dgm:t>
        <a:bodyPr/>
        <a:lstStyle/>
        <a:p>
          <a:endParaRPr lang="en-US"/>
        </a:p>
      </dgm:t>
    </dgm:pt>
    <dgm:pt modelId="{B1B91792-8352-442E-A9BF-DD1DA3C0AFBC}" type="pres">
      <dgm:prSet presAssocID="{09F9FF46-8E42-495C-BA63-E6B119DFA884}" presName="node" presStyleCnt="0"/>
      <dgm:spPr/>
      <dgm:t>
        <a:bodyPr/>
        <a:lstStyle/>
        <a:p>
          <a:endParaRPr lang="en-US"/>
        </a:p>
      </dgm:t>
    </dgm:pt>
    <dgm:pt modelId="{E1008954-8069-4E1A-AE1B-F03DCEF365B8}" type="pres">
      <dgm:prSet presAssocID="{09F9FF46-8E42-495C-BA63-E6B119DFA884}" presName="parentNode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E48AC5-74DD-4D44-8D85-8D80875A35B9}" type="pres">
      <dgm:prSet presAssocID="{09F9FF46-8E42-495C-BA63-E6B119DFA884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AF7725-9F62-4997-8E0B-349F8805C2B5}" type="pres">
      <dgm:prSet presAssocID="{0D4D3AAB-5730-4796-AF45-BF6249E037B5}" presName="Name25" presStyleLbl="parChTrans1D1" presStyleIdx="2" presStyleCnt="4"/>
      <dgm:spPr/>
      <dgm:t>
        <a:bodyPr/>
        <a:lstStyle/>
        <a:p>
          <a:endParaRPr lang="en-US"/>
        </a:p>
      </dgm:t>
    </dgm:pt>
    <dgm:pt modelId="{80A8E432-9885-44E2-94F5-8192C30808F2}" type="pres">
      <dgm:prSet presAssocID="{DB170744-E624-4402-A13A-5FD9CEE3693E}" presName="node" presStyleCnt="0"/>
      <dgm:spPr/>
      <dgm:t>
        <a:bodyPr/>
        <a:lstStyle/>
        <a:p>
          <a:endParaRPr lang="en-US"/>
        </a:p>
      </dgm:t>
    </dgm:pt>
    <dgm:pt modelId="{C489AC35-A609-4FEB-9991-1AD5C2AA9E4F}" type="pres">
      <dgm:prSet presAssocID="{DB170744-E624-4402-A13A-5FD9CEE3693E}" presName="parentNode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79D055-5FEB-4BBB-91BF-79C4EE29EFBC}" type="pres">
      <dgm:prSet presAssocID="{DB170744-E624-4402-A13A-5FD9CEE3693E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3CFA3D-8E02-4741-91F8-DF69D104D734}" type="pres">
      <dgm:prSet presAssocID="{FE17616E-08E2-40EC-B3D3-81305746CFCF}" presName="Name25" presStyleLbl="parChTrans1D1" presStyleIdx="3" presStyleCnt="4"/>
      <dgm:spPr/>
      <dgm:t>
        <a:bodyPr/>
        <a:lstStyle/>
        <a:p>
          <a:endParaRPr lang="en-US"/>
        </a:p>
      </dgm:t>
    </dgm:pt>
    <dgm:pt modelId="{027A070A-A206-472C-8F43-8E56180291BF}" type="pres">
      <dgm:prSet presAssocID="{4CBDDC51-D1E0-40E7-B52C-2B9A26ADB4C2}" presName="node" presStyleCnt="0"/>
      <dgm:spPr/>
      <dgm:t>
        <a:bodyPr/>
        <a:lstStyle/>
        <a:p>
          <a:endParaRPr lang="en-US"/>
        </a:p>
      </dgm:t>
    </dgm:pt>
    <dgm:pt modelId="{3456F902-D9A1-49A3-9410-6E067F134593}" type="pres">
      <dgm:prSet presAssocID="{4CBDDC51-D1E0-40E7-B52C-2B9A26ADB4C2}" presName="parentNode" presStyleLbl="node1" presStyleIdx="4" presStyleCnt="5" custScaleX="200861" custScaleY="84033">
        <dgm:presLayoutVars>
          <dgm:chMax val="1"/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en-US"/>
        </a:p>
      </dgm:t>
    </dgm:pt>
    <dgm:pt modelId="{FE9CAF6D-8F15-4F70-B519-8599F0116B51}" type="pres">
      <dgm:prSet presAssocID="{4CBDDC51-D1E0-40E7-B52C-2B9A26ADB4C2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EF1B2C7-653B-4CAA-9798-FDDACCB90AD4}" type="presOf" srcId="{BD797404-1E02-406D-AAAD-68FE26391CC9}" destId="{E686A3AD-9DFD-4354-85D8-0C7C18B99443}" srcOrd="0" destOrd="0" presId="urn:microsoft.com/office/officeart/2005/8/layout/radial2#1"/>
    <dgm:cxn modelId="{30196644-6144-4D6A-B49A-F3F0E1147385}" type="presOf" srcId="{0D4D3AAB-5730-4796-AF45-BF6249E037B5}" destId="{34AF7725-9F62-4997-8E0B-349F8805C2B5}" srcOrd="0" destOrd="0" presId="urn:microsoft.com/office/officeart/2005/8/layout/radial2#1"/>
    <dgm:cxn modelId="{57A8E516-9AE1-424F-956B-8E52DF475D60}" type="presOf" srcId="{9EB43410-C364-43C6-8F31-BFAADBEFA601}" destId="{1DABF661-9A6C-432A-AAE6-1331C93B5472}" srcOrd="0" destOrd="0" presId="urn:microsoft.com/office/officeart/2005/8/layout/radial2#1"/>
    <dgm:cxn modelId="{BAC4A569-18C3-431D-A616-1E24467E196D}" type="presOf" srcId="{164DA63D-CE66-446C-A056-DD9216CB8BA5}" destId="{CD294352-3C8D-416B-B2F7-6809B7CDF21F}" srcOrd="0" destOrd="0" presId="urn:microsoft.com/office/officeart/2005/8/layout/radial2#1"/>
    <dgm:cxn modelId="{33E7CEB1-4B17-4547-9DF1-D41B30C73227}" type="presOf" srcId="{FE17616E-08E2-40EC-B3D3-81305746CFCF}" destId="{9A3CFA3D-8E02-4741-91F8-DF69D104D734}" srcOrd="0" destOrd="0" presId="urn:microsoft.com/office/officeart/2005/8/layout/radial2#1"/>
    <dgm:cxn modelId="{BFA6778A-FA99-4879-B86F-A1662ABF09B9}" type="presOf" srcId="{72C9BC29-4856-4140-8751-930D8FB59020}" destId="{047D3222-65BA-4D12-978C-40EBA44F1C07}" srcOrd="0" destOrd="0" presId="urn:microsoft.com/office/officeart/2005/8/layout/radial2#1"/>
    <dgm:cxn modelId="{D610D34A-0A23-43FA-9AFD-5F9C70796127}" type="presOf" srcId="{4CBDDC51-D1E0-40E7-B52C-2B9A26ADB4C2}" destId="{3456F902-D9A1-49A3-9410-6E067F134593}" srcOrd="0" destOrd="0" presId="urn:microsoft.com/office/officeart/2005/8/layout/radial2#1"/>
    <dgm:cxn modelId="{68B92514-E5B0-4407-ABF7-66BB937B63C3}" srcId="{164DA63D-CE66-446C-A056-DD9216CB8BA5}" destId="{4CBDDC51-D1E0-40E7-B52C-2B9A26ADB4C2}" srcOrd="3" destOrd="0" parTransId="{FE17616E-08E2-40EC-B3D3-81305746CFCF}" sibTransId="{CE2F7EF1-4BC7-40CD-B6B1-D85132798C33}"/>
    <dgm:cxn modelId="{25DF4888-48F9-42F2-B33E-0D5BAECD4442}" srcId="{164DA63D-CE66-446C-A056-DD9216CB8BA5}" destId="{DB170744-E624-4402-A13A-5FD9CEE3693E}" srcOrd="2" destOrd="0" parTransId="{0D4D3AAB-5730-4796-AF45-BF6249E037B5}" sibTransId="{AE3FF6CB-17A1-49F9-BB37-88759D42AE74}"/>
    <dgm:cxn modelId="{AB172D94-41BE-443F-9221-ED095BDA95C3}" srcId="{164DA63D-CE66-446C-A056-DD9216CB8BA5}" destId="{72C9BC29-4856-4140-8751-930D8FB59020}" srcOrd="0" destOrd="0" parTransId="{BD797404-1E02-406D-AAAD-68FE26391CC9}" sibTransId="{87A1B827-6EA2-4705-AC6B-8B813B5ECBF4}"/>
    <dgm:cxn modelId="{CA3A5901-21EB-4B81-AA7A-E4C99BFC15C3}" srcId="{164DA63D-CE66-446C-A056-DD9216CB8BA5}" destId="{09F9FF46-8E42-495C-BA63-E6B119DFA884}" srcOrd="1" destOrd="0" parTransId="{9EB43410-C364-43C6-8F31-BFAADBEFA601}" sibTransId="{F745F12B-5ED2-496B-B331-9181F27B2B30}"/>
    <dgm:cxn modelId="{35D4EED3-C60F-4599-A60D-565F8E713BB6}" type="presOf" srcId="{DB170744-E624-4402-A13A-5FD9CEE3693E}" destId="{C489AC35-A609-4FEB-9991-1AD5C2AA9E4F}" srcOrd="0" destOrd="0" presId="urn:microsoft.com/office/officeart/2005/8/layout/radial2#1"/>
    <dgm:cxn modelId="{A544FC52-1381-408F-9E01-16921FC232F6}" type="presOf" srcId="{09F9FF46-8E42-495C-BA63-E6B119DFA884}" destId="{E1008954-8069-4E1A-AE1B-F03DCEF365B8}" srcOrd="0" destOrd="0" presId="urn:microsoft.com/office/officeart/2005/8/layout/radial2#1"/>
    <dgm:cxn modelId="{95C01015-FDE6-4726-AD5E-E84487B488ED}" type="presParOf" srcId="{CD294352-3C8D-416B-B2F7-6809B7CDF21F}" destId="{3684960F-83CA-4A03-B192-61CD04C719F1}" srcOrd="0" destOrd="0" presId="urn:microsoft.com/office/officeart/2005/8/layout/radial2#1"/>
    <dgm:cxn modelId="{3B4FB0FD-01C9-414E-8B24-0B9DFF75F954}" type="presParOf" srcId="{3684960F-83CA-4A03-B192-61CD04C719F1}" destId="{F2E1DAEA-3D6F-4F4C-A9AB-E76DE5F470C4}" srcOrd="0" destOrd="0" presId="urn:microsoft.com/office/officeart/2005/8/layout/radial2#1"/>
    <dgm:cxn modelId="{70AD25AA-A685-42F0-812F-00C787D1D0D9}" type="presParOf" srcId="{F2E1DAEA-3D6F-4F4C-A9AB-E76DE5F470C4}" destId="{F77E7675-E495-4C25-8FE3-1D3B42AEF048}" srcOrd="0" destOrd="0" presId="urn:microsoft.com/office/officeart/2005/8/layout/radial2#1"/>
    <dgm:cxn modelId="{3030BC5B-8897-4B51-AA87-D830398E0FC7}" type="presParOf" srcId="{F2E1DAEA-3D6F-4F4C-A9AB-E76DE5F470C4}" destId="{AEBA12A4-611A-4089-8728-82B6526D9C67}" srcOrd="1" destOrd="0" presId="urn:microsoft.com/office/officeart/2005/8/layout/radial2#1"/>
    <dgm:cxn modelId="{012D82F2-651B-4C2C-B80F-67D8C9DC0CE2}" type="presParOf" srcId="{3684960F-83CA-4A03-B192-61CD04C719F1}" destId="{E686A3AD-9DFD-4354-85D8-0C7C18B99443}" srcOrd="1" destOrd="0" presId="urn:microsoft.com/office/officeart/2005/8/layout/radial2#1"/>
    <dgm:cxn modelId="{A0E8BAED-B9DB-4535-8DDD-B99ABD2371FF}" type="presParOf" srcId="{3684960F-83CA-4A03-B192-61CD04C719F1}" destId="{FE5AF69F-E82F-4377-8B3B-1FC0A5623151}" srcOrd="2" destOrd="0" presId="urn:microsoft.com/office/officeart/2005/8/layout/radial2#1"/>
    <dgm:cxn modelId="{59A9B7A8-E2CD-414D-BBBE-A41C63F5BEF6}" type="presParOf" srcId="{FE5AF69F-E82F-4377-8B3B-1FC0A5623151}" destId="{047D3222-65BA-4D12-978C-40EBA44F1C07}" srcOrd="0" destOrd="0" presId="urn:microsoft.com/office/officeart/2005/8/layout/radial2#1"/>
    <dgm:cxn modelId="{E7FAE118-48F0-49B3-9410-A927158D4B59}" type="presParOf" srcId="{FE5AF69F-E82F-4377-8B3B-1FC0A5623151}" destId="{E7749924-77F3-4ACD-9A90-5F279AE27136}" srcOrd="1" destOrd="0" presId="urn:microsoft.com/office/officeart/2005/8/layout/radial2#1"/>
    <dgm:cxn modelId="{17B48C45-1C00-41BA-A295-2CE85E6B409E}" type="presParOf" srcId="{3684960F-83CA-4A03-B192-61CD04C719F1}" destId="{1DABF661-9A6C-432A-AAE6-1331C93B5472}" srcOrd="3" destOrd="0" presId="urn:microsoft.com/office/officeart/2005/8/layout/radial2#1"/>
    <dgm:cxn modelId="{1C774E71-0A74-4DD0-9A2C-46912CC79F7E}" type="presParOf" srcId="{3684960F-83CA-4A03-B192-61CD04C719F1}" destId="{B1B91792-8352-442E-A9BF-DD1DA3C0AFBC}" srcOrd="4" destOrd="0" presId="urn:microsoft.com/office/officeart/2005/8/layout/radial2#1"/>
    <dgm:cxn modelId="{CCFC260D-2DC2-4C29-9D91-5CFE7D28E29C}" type="presParOf" srcId="{B1B91792-8352-442E-A9BF-DD1DA3C0AFBC}" destId="{E1008954-8069-4E1A-AE1B-F03DCEF365B8}" srcOrd="0" destOrd="0" presId="urn:microsoft.com/office/officeart/2005/8/layout/radial2#1"/>
    <dgm:cxn modelId="{0D9CD445-0F4F-400C-BE5E-1AB13A7E6482}" type="presParOf" srcId="{B1B91792-8352-442E-A9BF-DD1DA3C0AFBC}" destId="{78E48AC5-74DD-4D44-8D85-8D80875A35B9}" srcOrd="1" destOrd="0" presId="urn:microsoft.com/office/officeart/2005/8/layout/radial2#1"/>
    <dgm:cxn modelId="{C15E2544-D8FD-416A-82D3-673E9E540671}" type="presParOf" srcId="{3684960F-83CA-4A03-B192-61CD04C719F1}" destId="{34AF7725-9F62-4997-8E0B-349F8805C2B5}" srcOrd="5" destOrd="0" presId="urn:microsoft.com/office/officeart/2005/8/layout/radial2#1"/>
    <dgm:cxn modelId="{0FE635D1-A975-41CE-A5E7-1FE2C4D0FAD6}" type="presParOf" srcId="{3684960F-83CA-4A03-B192-61CD04C719F1}" destId="{80A8E432-9885-44E2-94F5-8192C30808F2}" srcOrd="6" destOrd="0" presId="urn:microsoft.com/office/officeart/2005/8/layout/radial2#1"/>
    <dgm:cxn modelId="{B9BF53F9-CE48-48AA-822C-9C362111FBF8}" type="presParOf" srcId="{80A8E432-9885-44E2-94F5-8192C30808F2}" destId="{C489AC35-A609-4FEB-9991-1AD5C2AA9E4F}" srcOrd="0" destOrd="0" presId="urn:microsoft.com/office/officeart/2005/8/layout/radial2#1"/>
    <dgm:cxn modelId="{BFDD0708-2D19-4AD5-92F9-3CAFC590C241}" type="presParOf" srcId="{80A8E432-9885-44E2-94F5-8192C30808F2}" destId="{2479D055-5FEB-4BBB-91BF-79C4EE29EFBC}" srcOrd="1" destOrd="0" presId="urn:microsoft.com/office/officeart/2005/8/layout/radial2#1"/>
    <dgm:cxn modelId="{DE195B06-B6CF-4D50-A528-FBEC786024FB}" type="presParOf" srcId="{3684960F-83CA-4A03-B192-61CD04C719F1}" destId="{9A3CFA3D-8E02-4741-91F8-DF69D104D734}" srcOrd="7" destOrd="0" presId="urn:microsoft.com/office/officeart/2005/8/layout/radial2#1"/>
    <dgm:cxn modelId="{41BAC5EA-3D21-425B-99FE-D67CACA03904}" type="presParOf" srcId="{3684960F-83CA-4A03-B192-61CD04C719F1}" destId="{027A070A-A206-472C-8F43-8E56180291BF}" srcOrd="8" destOrd="0" presId="urn:microsoft.com/office/officeart/2005/8/layout/radial2#1"/>
    <dgm:cxn modelId="{F2874F6F-5BB4-4B04-9DF9-2DF108B26E31}" type="presParOf" srcId="{027A070A-A206-472C-8F43-8E56180291BF}" destId="{3456F902-D9A1-49A3-9410-6E067F134593}" srcOrd="0" destOrd="0" presId="urn:microsoft.com/office/officeart/2005/8/layout/radial2#1"/>
    <dgm:cxn modelId="{ECEBB33E-F47A-4A76-B81E-9B84CD42F929}" type="presParOf" srcId="{027A070A-A206-472C-8F43-8E56180291BF}" destId="{FE9CAF6D-8F15-4F70-B519-8599F0116B51}" srcOrd="1" destOrd="0" presId="urn:microsoft.com/office/officeart/2005/8/layout/radial2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C9E86C8-3A3F-4698-9018-B1520A74933A}" type="doc">
      <dgm:prSet loTypeId="urn:microsoft.com/office/officeart/2005/8/layout/bList2#1" loCatId="picture" qsTypeId="urn:microsoft.com/office/officeart/2005/8/quickstyle/simple1#1" qsCatId="simple" csTypeId="urn:microsoft.com/office/officeart/2005/8/colors/accent1_2#2" csCatId="accent1" phldr="1"/>
      <dgm:spPr/>
    </dgm:pt>
    <dgm:pt modelId="{35B6CAE4-0B72-4A70-8B7A-C1F1066A3D0D}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id-ID" dirty="0" smtClean="0"/>
            <a:t>Masyarakat/</a:t>
          </a:r>
        </a:p>
        <a:p>
          <a:r>
            <a:rPr lang="id-ID" dirty="0" smtClean="0"/>
            <a:t>Dunia Usaha</a:t>
          </a:r>
          <a:endParaRPr lang="en-US" dirty="0"/>
        </a:p>
      </dgm:t>
    </dgm:pt>
    <dgm:pt modelId="{AFA8C27F-AC13-42FF-A952-465597E31F81}" type="parTrans" cxnId="{B32496DD-0CD7-449E-8E26-36D35E6B8301}">
      <dgm:prSet/>
      <dgm:spPr/>
      <dgm:t>
        <a:bodyPr/>
        <a:lstStyle/>
        <a:p>
          <a:endParaRPr lang="en-US"/>
        </a:p>
      </dgm:t>
    </dgm:pt>
    <dgm:pt modelId="{5B20D194-0754-4F89-A3EB-52B12399B6EA}" type="sibTrans" cxnId="{B32496DD-0CD7-449E-8E26-36D35E6B8301}">
      <dgm:prSet/>
      <dgm:spPr/>
      <dgm:t>
        <a:bodyPr/>
        <a:lstStyle/>
        <a:p>
          <a:endParaRPr lang="en-US"/>
        </a:p>
      </dgm:t>
    </dgm:pt>
    <dgm:pt modelId="{1E977FCD-B618-492A-B1A6-5BB6E3DFF7E3}" type="pres">
      <dgm:prSet presAssocID="{7C9E86C8-3A3F-4698-9018-B1520A74933A}" presName="diagram" presStyleCnt="0">
        <dgm:presLayoutVars>
          <dgm:dir/>
          <dgm:animLvl val="lvl"/>
          <dgm:resizeHandles val="exact"/>
        </dgm:presLayoutVars>
      </dgm:prSet>
      <dgm:spPr/>
    </dgm:pt>
    <dgm:pt modelId="{66B80A47-6DCA-4A46-88DA-938331508B5B}" type="pres">
      <dgm:prSet presAssocID="{35B6CAE4-0B72-4A70-8B7A-C1F1066A3D0D}" presName="compNode" presStyleCnt="0"/>
      <dgm:spPr/>
    </dgm:pt>
    <dgm:pt modelId="{C003AF9A-04AA-4C91-813A-2F6FD4B2B8CC}" type="pres">
      <dgm:prSet presAssocID="{35B6CAE4-0B72-4A70-8B7A-C1F1066A3D0D}" presName="childRect" presStyleLbl="bgAcc1" presStyleIdx="0" presStyleCnt="1" custLinFactNeighborX="957" custLinFactNeighborY="-114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87BA11F3-99D4-41BF-A61C-4F2C23409B5E}" type="pres">
      <dgm:prSet presAssocID="{35B6CAE4-0B72-4A70-8B7A-C1F1066A3D0D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1C5385-1895-4076-AEC3-098F0032F368}" type="pres">
      <dgm:prSet presAssocID="{35B6CAE4-0B72-4A70-8B7A-C1F1066A3D0D}" presName="parentRect" presStyleLbl="alignNode1" presStyleIdx="0" presStyleCnt="1"/>
      <dgm:spPr/>
      <dgm:t>
        <a:bodyPr/>
        <a:lstStyle/>
        <a:p>
          <a:endParaRPr lang="en-US"/>
        </a:p>
      </dgm:t>
    </dgm:pt>
    <dgm:pt modelId="{57897B71-60A4-4656-AFB3-C1923A45F58D}" type="pres">
      <dgm:prSet presAssocID="{35B6CAE4-0B72-4A70-8B7A-C1F1066A3D0D}" presName="adorn" presStyleLbl="fgAccFollowNode1" presStyleIdx="0" presStyleCnt="1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</dgm:ptLst>
  <dgm:cxnLst>
    <dgm:cxn modelId="{C0519024-0D8F-4501-ACD5-4AD686BC5F56}" type="presOf" srcId="{35B6CAE4-0B72-4A70-8B7A-C1F1066A3D0D}" destId="{87BA11F3-99D4-41BF-A61C-4F2C23409B5E}" srcOrd="0" destOrd="0" presId="urn:microsoft.com/office/officeart/2005/8/layout/bList2#1"/>
    <dgm:cxn modelId="{B32496DD-0CD7-449E-8E26-36D35E6B8301}" srcId="{7C9E86C8-3A3F-4698-9018-B1520A74933A}" destId="{35B6CAE4-0B72-4A70-8B7A-C1F1066A3D0D}" srcOrd="0" destOrd="0" parTransId="{AFA8C27F-AC13-42FF-A952-465597E31F81}" sibTransId="{5B20D194-0754-4F89-A3EB-52B12399B6EA}"/>
    <dgm:cxn modelId="{12A5D426-D314-46F8-9EA2-5E946EC62171}" type="presOf" srcId="{35B6CAE4-0B72-4A70-8B7A-C1F1066A3D0D}" destId="{451C5385-1895-4076-AEC3-098F0032F368}" srcOrd="1" destOrd="0" presId="urn:microsoft.com/office/officeart/2005/8/layout/bList2#1"/>
    <dgm:cxn modelId="{8A89A1E4-D062-41E5-87AD-35AC2BB08634}" type="presOf" srcId="{7C9E86C8-3A3F-4698-9018-B1520A74933A}" destId="{1E977FCD-B618-492A-B1A6-5BB6E3DFF7E3}" srcOrd="0" destOrd="0" presId="urn:microsoft.com/office/officeart/2005/8/layout/bList2#1"/>
    <dgm:cxn modelId="{EBADF004-2B2A-493B-98F6-548CD6BE2BFA}" type="presParOf" srcId="{1E977FCD-B618-492A-B1A6-5BB6E3DFF7E3}" destId="{66B80A47-6DCA-4A46-88DA-938331508B5B}" srcOrd="0" destOrd="0" presId="urn:microsoft.com/office/officeart/2005/8/layout/bList2#1"/>
    <dgm:cxn modelId="{CAFD0E30-4312-4532-B585-28D7414907E5}" type="presParOf" srcId="{66B80A47-6DCA-4A46-88DA-938331508B5B}" destId="{C003AF9A-04AA-4C91-813A-2F6FD4B2B8CC}" srcOrd="0" destOrd="0" presId="urn:microsoft.com/office/officeart/2005/8/layout/bList2#1"/>
    <dgm:cxn modelId="{918F2E6A-17B4-421A-B1CD-6F661FB450D2}" type="presParOf" srcId="{66B80A47-6DCA-4A46-88DA-938331508B5B}" destId="{87BA11F3-99D4-41BF-A61C-4F2C23409B5E}" srcOrd="1" destOrd="0" presId="urn:microsoft.com/office/officeart/2005/8/layout/bList2#1"/>
    <dgm:cxn modelId="{0BAA4CE4-C63A-4CFB-B558-6A7E27159238}" type="presParOf" srcId="{66B80A47-6DCA-4A46-88DA-938331508B5B}" destId="{451C5385-1895-4076-AEC3-098F0032F368}" srcOrd="2" destOrd="0" presId="urn:microsoft.com/office/officeart/2005/8/layout/bList2#1"/>
    <dgm:cxn modelId="{5942FF79-8C2C-4971-8B05-400053417DF0}" type="presParOf" srcId="{66B80A47-6DCA-4A46-88DA-938331508B5B}" destId="{57897B71-60A4-4656-AFB3-C1923A45F58D}" srcOrd="3" destOrd="0" presId="urn:microsoft.com/office/officeart/2005/8/layout/bList2#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64DA63D-CE66-446C-A056-DD9216CB8BA5}" type="doc">
      <dgm:prSet loTypeId="urn:microsoft.com/office/officeart/2005/8/layout/radial2#2" loCatId="relationship" qsTypeId="urn:microsoft.com/office/officeart/2005/8/quickstyle/simple5#2" qsCatId="simple" csTypeId="urn:microsoft.com/office/officeart/2005/8/colors/accent2_4" csCatId="accent2" phldr="1"/>
      <dgm:spPr/>
      <dgm:t>
        <a:bodyPr/>
        <a:lstStyle/>
        <a:p>
          <a:endParaRPr lang="en-US"/>
        </a:p>
      </dgm:t>
    </dgm:pt>
    <dgm:pt modelId="{72C9BC29-4856-4140-8751-930D8FB59020}">
      <dgm:prSet phldrT="[Text]"/>
      <dgm:spPr/>
      <dgm:t>
        <a:bodyPr/>
        <a:lstStyle/>
        <a:p>
          <a:r>
            <a:rPr lang="id-ID" b="1" dirty="0" smtClean="0"/>
            <a:t>SKPD</a:t>
          </a:r>
          <a:endParaRPr lang="en-US" b="1" dirty="0"/>
        </a:p>
      </dgm:t>
    </dgm:pt>
    <dgm:pt modelId="{BD797404-1E02-406D-AAAD-68FE26391CC9}" type="parTrans" cxnId="{AB172D94-41BE-443F-9221-ED095BDA95C3}">
      <dgm:prSet/>
      <dgm:spPr/>
      <dgm:t>
        <a:bodyPr/>
        <a:lstStyle/>
        <a:p>
          <a:endParaRPr lang="en-US"/>
        </a:p>
      </dgm:t>
    </dgm:pt>
    <dgm:pt modelId="{87A1B827-6EA2-4705-AC6B-8B813B5ECBF4}" type="sibTrans" cxnId="{AB172D94-41BE-443F-9221-ED095BDA95C3}">
      <dgm:prSet/>
      <dgm:spPr/>
      <dgm:t>
        <a:bodyPr/>
        <a:lstStyle/>
        <a:p>
          <a:endParaRPr lang="en-US"/>
        </a:p>
      </dgm:t>
    </dgm:pt>
    <dgm:pt modelId="{09F9FF46-8E42-495C-BA63-E6B119DFA884}">
      <dgm:prSet phldrT="[Text]"/>
      <dgm:spPr/>
      <dgm:t>
        <a:bodyPr/>
        <a:lstStyle/>
        <a:p>
          <a:r>
            <a:rPr lang="id-ID" b="1" dirty="0" smtClean="0"/>
            <a:t>SKPD</a:t>
          </a:r>
          <a:endParaRPr lang="en-US" b="1" dirty="0"/>
        </a:p>
      </dgm:t>
    </dgm:pt>
    <dgm:pt modelId="{9EB43410-C364-43C6-8F31-BFAADBEFA601}" type="parTrans" cxnId="{CA3A5901-21EB-4B81-AA7A-E4C99BFC15C3}">
      <dgm:prSet/>
      <dgm:spPr/>
      <dgm:t>
        <a:bodyPr/>
        <a:lstStyle/>
        <a:p>
          <a:endParaRPr lang="en-US"/>
        </a:p>
      </dgm:t>
    </dgm:pt>
    <dgm:pt modelId="{F745F12B-5ED2-496B-B331-9181F27B2B30}" type="sibTrans" cxnId="{CA3A5901-21EB-4B81-AA7A-E4C99BFC15C3}">
      <dgm:prSet/>
      <dgm:spPr/>
      <dgm:t>
        <a:bodyPr/>
        <a:lstStyle/>
        <a:p>
          <a:endParaRPr lang="en-US"/>
        </a:p>
      </dgm:t>
    </dgm:pt>
    <dgm:pt modelId="{DB170744-E624-4402-A13A-5FD9CEE3693E}">
      <dgm:prSet/>
      <dgm:spPr/>
      <dgm:t>
        <a:bodyPr/>
        <a:lstStyle/>
        <a:p>
          <a:r>
            <a:rPr lang="id-ID" b="1" dirty="0" smtClean="0"/>
            <a:t>SKPD</a:t>
          </a:r>
          <a:endParaRPr lang="en-US" b="1" dirty="0"/>
        </a:p>
      </dgm:t>
    </dgm:pt>
    <dgm:pt modelId="{0D4D3AAB-5730-4796-AF45-BF6249E037B5}" type="parTrans" cxnId="{25DF4888-48F9-42F2-B33E-0D5BAECD4442}">
      <dgm:prSet/>
      <dgm:spPr/>
      <dgm:t>
        <a:bodyPr/>
        <a:lstStyle/>
        <a:p>
          <a:endParaRPr lang="en-US"/>
        </a:p>
      </dgm:t>
    </dgm:pt>
    <dgm:pt modelId="{AE3FF6CB-17A1-49F9-BB37-88759D42AE74}" type="sibTrans" cxnId="{25DF4888-48F9-42F2-B33E-0D5BAECD4442}">
      <dgm:prSet/>
      <dgm:spPr/>
      <dgm:t>
        <a:bodyPr/>
        <a:lstStyle/>
        <a:p>
          <a:endParaRPr lang="en-US"/>
        </a:p>
      </dgm:t>
    </dgm:pt>
    <dgm:pt modelId="{71367D87-7D70-4690-A772-340C019E1963}">
      <dgm:prSet/>
      <dgm:spPr/>
      <dgm:t>
        <a:bodyPr/>
        <a:lstStyle/>
        <a:p>
          <a:r>
            <a:rPr lang="id-ID" b="1" dirty="0" smtClean="0"/>
            <a:t>INSTANSI VERTIKAL</a:t>
          </a:r>
          <a:endParaRPr lang="en-US" b="1" dirty="0"/>
        </a:p>
      </dgm:t>
    </dgm:pt>
    <dgm:pt modelId="{EDF7F23C-E51F-40FB-9A8D-A4169BA37952}" type="parTrans" cxnId="{D2C4B488-3AF2-4E10-B865-F17B4BFD546C}">
      <dgm:prSet/>
      <dgm:spPr/>
      <dgm:t>
        <a:bodyPr/>
        <a:lstStyle/>
        <a:p>
          <a:endParaRPr lang="en-US"/>
        </a:p>
      </dgm:t>
    </dgm:pt>
    <dgm:pt modelId="{C007F7E4-6EC5-46CF-B994-42A99C170F39}" type="sibTrans" cxnId="{D2C4B488-3AF2-4E10-B865-F17B4BFD546C}">
      <dgm:prSet/>
      <dgm:spPr/>
      <dgm:t>
        <a:bodyPr/>
        <a:lstStyle/>
        <a:p>
          <a:endParaRPr lang="en-US"/>
        </a:p>
      </dgm:t>
    </dgm:pt>
    <dgm:pt modelId="{CD294352-3C8D-416B-B2F7-6809B7CDF21F}" type="pres">
      <dgm:prSet presAssocID="{164DA63D-CE66-446C-A056-DD9216CB8BA5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684960F-83CA-4A03-B192-61CD04C719F1}" type="pres">
      <dgm:prSet presAssocID="{164DA63D-CE66-446C-A056-DD9216CB8BA5}" presName="cycle" presStyleCnt="0"/>
      <dgm:spPr/>
      <dgm:t>
        <a:bodyPr/>
        <a:lstStyle/>
        <a:p>
          <a:endParaRPr lang="en-US"/>
        </a:p>
      </dgm:t>
    </dgm:pt>
    <dgm:pt modelId="{F2E1DAEA-3D6F-4F4C-A9AB-E76DE5F470C4}" type="pres">
      <dgm:prSet presAssocID="{164DA63D-CE66-446C-A056-DD9216CB8BA5}" presName="centerShape" presStyleCnt="0"/>
      <dgm:spPr/>
      <dgm:t>
        <a:bodyPr/>
        <a:lstStyle/>
        <a:p>
          <a:endParaRPr lang="en-US"/>
        </a:p>
      </dgm:t>
    </dgm:pt>
    <dgm:pt modelId="{F77E7675-E495-4C25-8FE3-1D3B42AEF048}" type="pres">
      <dgm:prSet presAssocID="{164DA63D-CE66-446C-A056-DD9216CB8BA5}" presName="connSite" presStyleLbl="node1" presStyleIdx="0" presStyleCnt="5"/>
      <dgm:spPr/>
      <dgm:t>
        <a:bodyPr/>
        <a:lstStyle/>
        <a:p>
          <a:endParaRPr lang="en-US"/>
        </a:p>
      </dgm:t>
    </dgm:pt>
    <dgm:pt modelId="{AEBA12A4-611A-4089-8728-82B6526D9C67}" type="pres">
      <dgm:prSet presAssocID="{164DA63D-CE66-446C-A056-DD9216CB8BA5}" presName="visible" presStyleLbl="node1" presStyleIdx="0" presStyleCnt="5"/>
      <dgm:spPr>
        <a:prstGeom prst="flowChartConnector">
          <a:avLst/>
        </a:prstGeom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E686A3AD-9DFD-4354-85D8-0C7C18B99443}" type="pres">
      <dgm:prSet presAssocID="{BD797404-1E02-406D-AAAD-68FE26391CC9}" presName="Name25" presStyleLbl="parChTrans1D1" presStyleIdx="0" presStyleCnt="4"/>
      <dgm:spPr/>
      <dgm:t>
        <a:bodyPr/>
        <a:lstStyle/>
        <a:p>
          <a:endParaRPr lang="en-US"/>
        </a:p>
      </dgm:t>
    </dgm:pt>
    <dgm:pt modelId="{FE5AF69F-E82F-4377-8B3B-1FC0A5623151}" type="pres">
      <dgm:prSet presAssocID="{72C9BC29-4856-4140-8751-930D8FB59020}" presName="node" presStyleCnt="0"/>
      <dgm:spPr/>
      <dgm:t>
        <a:bodyPr/>
        <a:lstStyle/>
        <a:p>
          <a:endParaRPr lang="en-US"/>
        </a:p>
      </dgm:t>
    </dgm:pt>
    <dgm:pt modelId="{047D3222-65BA-4D12-978C-40EBA44F1C07}" type="pres">
      <dgm:prSet presAssocID="{72C9BC29-4856-4140-8751-930D8FB59020}" presName="parentNode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749924-77F3-4ACD-9A90-5F279AE27136}" type="pres">
      <dgm:prSet presAssocID="{72C9BC29-4856-4140-8751-930D8FB59020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ABF661-9A6C-432A-AAE6-1331C93B5472}" type="pres">
      <dgm:prSet presAssocID="{9EB43410-C364-43C6-8F31-BFAADBEFA601}" presName="Name25" presStyleLbl="parChTrans1D1" presStyleIdx="1" presStyleCnt="4"/>
      <dgm:spPr/>
      <dgm:t>
        <a:bodyPr/>
        <a:lstStyle/>
        <a:p>
          <a:endParaRPr lang="en-US"/>
        </a:p>
      </dgm:t>
    </dgm:pt>
    <dgm:pt modelId="{B1B91792-8352-442E-A9BF-DD1DA3C0AFBC}" type="pres">
      <dgm:prSet presAssocID="{09F9FF46-8E42-495C-BA63-E6B119DFA884}" presName="node" presStyleCnt="0"/>
      <dgm:spPr/>
      <dgm:t>
        <a:bodyPr/>
        <a:lstStyle/>
        <a:p>
          <a:endParaRPr lang="en-US"/>
        </a:p>
      </dgm:t>
    </dgm:pt>
    <dgm:pt modelId="{E1008954-8069-4E1A-AE1B-F03DCEF365B8}" type="pres">
      <dgm:prSet presAssocID="{09F9FF46-8E42-495C-BA63-E6B119DFA884}" presName="parentNode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E48AC5-74DD-4D44-8D85-8D80875A35B9}" type="pres">
      <dgm:prSet presAssocID="{09F9FF46-8E42-495C-BA63-E6B119DFA884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AF7725-9F62-4997-8E0B-349F8805C2B5}" type="pres">
      <dgm:prSet presAssocID="{0D4D3AAB-5730-4796-AF45-BF6249E037B5}" presName="Name25" presStyleLbl="parChTrans1D1" presStyleIdx="2" presStyleCnt="4"/>
      <dgm:spPr/>
      <dgm:t>
        <a:bodyPr/>
        <a:lstStyle/>
        <a:p>
          <a:endParaRPr lang="en-US"/>
        </a:p>
      </dgm:t>
    </dgm:pt>
    <dgm:pt modelId="{80A8E432-9885-44E2-94F5-8192C30808F2}" type="pres">
      <dgm:prSet presAssocID="{DB170744-E624-4402-A13A-5FD9CEE3693E}" presName="node" presStyleCnt="0"/>
      <dgm:spPr/>
      <dgm:t>
        <a:bodyPr/>
        <a:lstStyle/>
        <a:p>
          <a:endParaRPr lang="en-US"/>
        </a:p>
      </dgm:t>
    </dgm:pt>
    <dgm:pt modelId="{C489AC35-A609-4FEB-9991-1AD5C2AA9E4F}" type="pres">
      <dgm:prSet presAssocID="{DB170744-E624-4402-A13A-5FD9CEE3693E}" presName="parentNode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79D055-5FEB-4BBB-91BF-79C4EE29EFBC}" type="pres">
      <dgm:prSet presAssocID="{DB170744-E624-4402-A13A-5FD9CEE3693E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35E820-DA3E-4318-B9DD-CD1206315B27}" type="pres">
      <dgm:prSet presAssocID="{EDF7F23C-E51F-40FB-9A8D-A4169BA37952}" presName="Name25" presStyleLbl="parChTrans1D1" presStyleIdx="3" presStyleCnt="4"/>
      <dgm:spPr/>
      <dgm:t>
        <a:bodyPr/>
        <a:lstStyle/>
        <a:p>
          <a:endParaRPr lang="en-US"/>
        </a:p>
      </dgm:t>
    </dgm:pt>
    <dgm:pt modelId="{95D59F72-100F-4CD7-8E36-DCC388223557}" type="pres">
      <dgm:prSet presAssocID="{71367D87-7D70-4690-A772-340C019E1963}" presName="node" presStyleCnt="0"/>
      <dgm:spPr/>
      <dgm:t>
        <a:bodyPr/>
        <a:lstStyle/>
        <a:p>
          <a:endParaRPr lang="en-US"/>
        </a:p>
      </dgm:t>
    </dgm:pt>
    <dgm:pt modelId="{5087C5D4-0798-4113-93EC-FB119AA4BA17}" type="pres">
      <dgm:prSet presAssocID="{71367D87-7D70-4690-A772-340C019E1963}" presName="parentNode" presStyleLbl="node1" presStyleIdx="4" presStyleCnt="5" custScaleX="208119" custScaleY="91499" custLinFactNeighborX="5819" custLinFactNeighborY="31484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A0A90FBB-31EC-4D0D-87FA-8924A2D6F1CF}" type="pres">
      <dgm:prSet presAssocID="{71367D87-7D70-4690-A772-340C019E1963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EF1B2C7-653B-4CAA-9798-FDDACCB90AD4}" type="presOf" srcId="{BD797404-1E02-406D-AAAD-68FE26391CC9}" destId="{E686A3AD-9DFD-4354-85D8-0C7C18B99443}" srcOrd="0" destOrd="0" presId="urn:microsoft.com/office/officeart/2005/8/layout/radial2#2"/>
    <dgm:cxn modelId="{30196644-6144-4D6A-B49A-F3F0E1147385}" type="presOf" srcId="{0D4D3AAB-5730-4796-AF45-BF6249E037B5}" destId="{34AF7725-9F62-4997-8E0B-349F8805C2B5}" srcOrd="0" destOrd="0" presId="urn:microsoft.com/office/officeart/2005/8/layout/radial2#2"/>
    <dgm:cxn modelId="{57A8E516-9AE1-424F-956B-8E52DF475D60}" type="presOf" srcId="{9EB43410-C364-43C6-8F31-BFAADBEFA601}" destId="{1DABF661-9A6C-432A-AAE6-1331C93B5472}" srcOrd="0" destOrd="0" presId="urn:microsoft.com/office/officeart/2005/8/layout/radial2#2"/>
    <dgm:cxn modelId="{BAC4A569-18C3-431D-A616-1E24467E196D}" type="presOf" srcId="{164DA63D-CE66-446C-A056-DD9216CB8BA5}" destId="{CD294352-3C8D-416B-B2F7-6809B7CDF21F}" srcOrd="0" destOrd="0" presId="urn:microsoft.com/office/officeart/2005/8/layout/radial2#2"/>
    <dgm:cxn modelId="{0D34700E-7F34-465F-8FBF-9C9D833158A1}" type="presOf" srcId="{EDF7F23C-E51F-40FB-9A8D-A4169BA37952}" destId="{F635E820-DA3E-4318-B9DD-CD1206315B27}" srcOrd="0" destOrd="0" presId="urn:microsoft.com/office/officeart/2005/8/layout/radial2#2"/>
    <dgm:cxn modelId="{BFA6778A-FA99-4879-B86F-A1662ABF09B9}" type="presOf" srcId="{72C9BC29-4856-4140-8751-930D8FB59020}" destId="{047D3222-65BA-4D12-978C-40EBA44F1C07}" srcOrd="0" destOrd="0" presId="urn:microsoft.com/office/officeart/2005/8/layout/radial2#2"/>
    <dgm:cxn modelId="{25DF4888-48F9-42F2-B33E-0D5BAECD4442}" srcId="{164DA63D-CE66-446C-A056-DD9216CB8BA5}" destId="{DB170744-E624-4402-A13A-5FD9CEE3693E}" srcOrd="2" destOrd="0" parTransId="{0D4D3AAB-5730-4796-AF45-BF6249E037B5}" sibTransId="{AE3FF6CB-17A1-49F9-BB37-88759D42AE74}"/>
    <dgm:cxn modelId="{AB172D94-41BE-443F-9221-ED095BDA95C3}" srcId="{164DA63D-CE66-446C-A056-DD9216CB8BA5}" destId="{72C9BC29-4856-4140-8751-930D8FB59020}" srcOrd="0" destOrd="0" parTransId="{BD797404-1E02-406D-AAAD-68FE26391CC9}" sibTransId="{87A1B827-6EA2-4705-AC6B-8B813B5ECBF4}"/>
    <dgm:cxn modelId="{CA3A5901-21EB-4B81-AA7A-E4C99BFC15C3}" srcId="{164DA63D-CE66-446C-A056-DD9216CB8BA5}" destId="{09F9FF46-8E42-495C-BA63-E6B119DFA884}" srcOrd="1" destOrd="0" parTransId="{9EB43410-C364-43C6-8F31-BFAADBEFA601}" sibTransId="{F745F12B-5ED2-496B-B331-9181F27B2B30}"/>
    <dgm:cxn modelId="{35D4EED3-C60F-4599-A60D-565F8E713BB6}" type="presOf" srcId="{DB170744-E624-4402-A13A-5FD9CEE3693E}" destId="{C489AC35-A609-4FEB-9991-1AD5C2AA9E4F}" srcOrd="0" destOrd="0" presId="urn:microsoft.com/office/officeart/2005/8/layout/radial2#2"/>
    <dgm:cxn modelId="{A544FC52-1381-408F-9E01-16921FC232F6}" type="presOf" srcId="{09F9FF46-8E42-495C-BA63-E6B119DFA884}" destId="{E1008954-8069-4E1A-AE1B-F03DCEF365B8}" srcOrd="0" destOrd="0" presId="urn:microsoft.com/office/officeart/2005/8/layout/radial2#2"/>
    <dgm:cxn modelId="{C7DCBBDC-2D0F-4A73-8103-4D319020C239}" type="presOf" srcId="{71367D87-7D70-4690-A772-340C019E1963}" destId="{5087C5D4-0798-4113-93EC-FB119AA4BA17}" srcOrd="0" destOrd="0" presId="urn:microsoft.com/office/officeart/2005/8/layout/radial2#2"/>
    <dgm:cxn modelId="{D2C4B488-3AF2-4E10-B865-F17B4BFD546C}" srcId="{164DA63D-CE66-446C-A056-DD9216CB8BA5}" destId="{71367D87-7D70-4690-A772-340C019E1963}" srcOrd="3" destOrd="0" parTransId="{EDF7F23C-E51F-40FB-9A8D-A4169BA37952}" sibTransId="{C007F7E4-6EC5-46CF-B994-42A99C170F39}"/>
    <dgm:cxn modelId="{95C01015-FDE6-4726-AD5E-E84487B488ED}" type="presParOf" srcId="{CD294352-3C8D-416B-B2F7-6809B7CDF21F}" destId="{3684960F-83CA-4A03-B192-61CD04C719F1}" srcOrd="0" destOrd="0" presId="urn:microsoft.com/office/officeart/2005/8/layout/radial2#2"/>
    <dgm:cxn modelId="{3B4FB0FD-01C9-414E-8B24-0B9DFF75F954}" type="presParOf" srcId="{3684960F-83CA-4A03-B192-61CD04C719F1}" destId="{F2E1DAEA-3D6F-4F4C-A9AB-E76DE5F470C4}" srcOrd="0" destOrd="0" presId="urn:microsoft.com/office/officeart/2005/8/layout/radial2#2"/>
    <dgm:cxn modelId="{70AD25AA-A685-42F0-812F-00C787D1D0D9}" type="presParOf" srcId="{F2E1DAEA-3D6F-4F4C-A9AB-E76DE5F470C4}" destId="{F77E7675-E495-4C25-8FE3-1D3B42AEF048}" srcOrd="0" destOrd="0" presId="urn:microsoft.com/office/officeart/2005/8/layout/radial2#2"/>
    <dgm:cxn modelId="{3030BC5B-8897-4B51-AA87-D830398E0FC7}" type="presParOf" srcId="{F2E1DAEA-3D6F-4F4C-A9AB-E76DE5F470C4}" destId="{AEBA12A4-611A-4089-8728-82B6526D9C67}" srcOrd="1" destOrd="0" presId="urn:microsoft.com/office/officeart/2005/8/layout/radial2#2"/>
    <dgm:cxn modelId="{012D82F2-651B-4C2C-B80F-67D8C9DC0CE2}" type="presParOf" srcId="{3684960F-83CA-4A03-B192-61CD04C719F1}" destId="{E686A3AD-9DFD-4354-85D8-0C7C18B99443}" srcOrd="1" destOrd="0" presId="urn:microsoft.com/office/officeart/2005/8/layout/radial2#2"/>
    <dgm:cxn modelId="{A0E8BAED-B9DB-4535-8DDD-B99ABD2371FF}" type="presParOf" srcId="{3684960F-83CA-4A03-B192-61CD04C719F1}" destId="{FE5AF69F-E82F-4377-8B3B-1FC0A5623151}" srcOrd="2" destOrd="0" presId="urn:microsoft.com/office/officeart/2005/8/layout/radial2#2"/>
    <dgm:cxn modelId="{59A9B7A8-E2CD-414D-BBBE-A41C63F5BEF6}" type="presParOf" srcId="{FE5AF69F-E82F-4377-8B3B-1FC0A5623151}" destId="{047D3222-65BA-4D12-978C-40EBA44F1C07}" srcOrd="0" destOrd="0" presId="urn:microsoft.com/office/officeart/2005/8/layout/radial2#2"/>
    <dgm:cxn modelId="{E7FAE118-48F0-49B3-9410-A927158D4B59}" type="presParOf" srcId="{FE5AF69F-E82F-4377-8B3B-1FC0A5623151}" destId="{E7749924-77F3-4ACD-9A90-5F279AE27136}" srcOrd="1" destOrd="0" presId="urn:microsoft.com/office/officeart/2005/8/layout/radial2#2"/>
    <dgm:cxn modelId="{17B48C45-1C00-41BA-A295-2CE85E6B409E}" type="presParOf" srcId="{3684960F-83CA-4A03-B192-61CD04C719F1}" destId="{1DABF661-9A6C-432A-AAE6-1331C93B5472}" srcOrd="3" destOrd="0" presId="urn:microsoft.com/office/officeart/2005/8/layout/radial2#2"/>
    <dgm:cxn modelId="{1C774E71-0A74-4DD0-9A2C-46912CC79F7E}" type="presParOf" srcId="{3684960F-83CA-4A03-B192-61CD04C719F1}" destId="{B1B91792-8352-442E-A9BF-DD1DA3C0AFBC}" srcOrd="4" destOrd="0" presId="urn:microsoft.com/office/officeart/2005/8/layout/radial2#2"/>
    <dgm:cxn modelId="{CCFC260D-2DC2-4C29-9D91-5CFE7D28E29C}" type="presParOf" srcId="{B1B91792-8352-442E-A9BF-DD1DA3C0AFBC}" destId="{E1008954-8069-4E1A-AE1B-F03DCEF365B8}" srcOrd="0" destOrd="0" presId="urn:microsoft.com/office/officeart/2005/8/layout/radial2#2"/>
    <dgm:cxn modelId="{0D9CD445-0F4F-400C-BE5E-1AB13A7E6482}" type="presParOf" srcId="{B1B91792-8352-442E-A9BF-DD1DA3C0AFBC}" destId="{78E48AC5-74DD-4D44-8D85-8D80875A35B9}" srcOrd="1" destOrd="0" presId="urn:microsoft.com/office/officeart/2005/8/layout/radial2#2"/>
    <dgm:cxn modelId="{C15E2544-D8FD-416A-82D3-673E9E540671}" type="presParOf" srcId="{3684960F-83CA-4A03-B192-61CD04C719F1}" destId="{34AF7725-9F62-4997-8E0B-349F8805C2B5}" srcOrd="5" destOrd="0" presId="urn:microsoft.com/office/officeart/2005/8/layout/radial2#2"/>
    <dgm:cxn modelId="{0FE635D1-A975-41CE-A5E7-1FE2C4D0FAD6}" type="presParOf" srcId="{3684960F-83CA-4A03-B192-61CD04C719F1}" destId="{80A8E432-9885-44E2-94F5-8192C30808F2}" srcOrd="6" destOrd="0" presId="urn:microsoft.com/office/officeart/2005/8/layout/radial2#2"/>
    <dgm:cxn modelId="{B9BF53F9-CE48-48AA-822C-9C362111FBF8}" type="presParOf" srcId="{80A8E432-9885-44E2-94F5-8192C30808F2}" destId="{C489AC35-A609-4FEB-9991-1AD5C2AA9E4F}" srcOrd="0" destOrd="0" presId="urn:microsoft.com/office/officeart/2005/8/layout/radial2#2"/>
    <dgm:cxn modelId="{BFDD0708-2D19-4AD5-92F9-3CAFC590C241}" type="presParOf" srcId="{80A8E432-9885-44E2-94F5-8192C30808F2}" destId="{2479D055-5FEB-4BBB-91BF-79C4EE29EFBC}" srcOrd="1" destOrd="0" presId="urn:microsoft.com/office/officeart/2005/8/layout/radial2#2"/>
    <dgm:cxn modelId="{F5E9EA42-7301-4874-95F6-F0096A62F2E3}" type="presParOf" srcId="{3684960F-83CA-4A03-B192-61CD04C719F1}" destId="{F635E820-DA3E-4318-B9DD-CD1206315B27}" srcOrd="7" destOrd="0" presId="urn:microsoft.com/office/officeart/2005/8/layout/radial2#2"/>
    <dgm:cxn modelId="{3C2162B2-154D-48E4-9589-044FD416F723}" type="presParOf" srcId="{3684960F-83CA-4A03-B192-61CD04C719F1}" destId="{95D59F72-100F-4CD7-8E36-DCC388223557}" srcOrd="8" destOrd="0" presId="urn:microsoft.com/office/officeart/2005/8/layout/radial2#2"/>
    <dgm:cxn modelId="{B2731BA9-0546-4174-9CF9-C6CD906F93C9}" type="presParOf" srcId="{95D59F72-100F-4CD7-8E36-DCC388223557}" destId="{5087C5D4-0798-4113-93EC-FB119AA4BA17}" srcOrd="0" destOrd="0" presId="urn:microsoft.com/office/officeart/2005/8/layout/radial2#2"/>
    <dgm:cxn modelId="{DBC92970-38D7-44DB-9236-2EB9C0BABCCC}" type="presParOf" srcId="{95D59F72-100F-4CD7-8E36-DCC388223557}" destId="{A0A90FBB-31EC-4D0D-87FA-8924A2D6F1CF}" srcOrd="1" destOrd="0" presId="urn:microsoft.com/office/officeart/2005/8/layout/radial2#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C852D63-72F2-463C-A8E1-00A0DCD850F4}" type="doc">
      <dgm:prSet loTypeId="urn:microsoft.com/office/officeart/2008/layout/CircularPictureCallout#1" loCatId="picture" qsTypeId="urn:microsoft.com/office/officeart/2005/8/quickstyle/simple5#3" qsCatId="simple" csTypeId="urn:microsoft.com/office/officeart/2005/8/colors/accent6_4" csCatId="accent6" phldr="1"/>
      <dgm:spPr/>
      <dgm:t>
        <a:bodyPr/>
        <a:lstStyle/>
        <a:p>
          <a:endParaRPr lang="en-US"/>
        </a:p>
      </dgm:t>
    </dgm:pt>
    <dgm:pt modelId="{3356D1D6-8C95-4140-B12C-659BED184E71}">
      <dgm:prSet/>
      <dgm:spPr/>
      <dgm:t>
        <a:bodyPr/>
        <a:lstStyle/>
        <a:p>
          <a:endParaRPr lang="en-US"/>
        </a:p>
      </dgm:t>
    </dgm:pt>
    <dgm:pt modelId="{678A87DC-63D8-453D-B873-F41CCBB9E64C}" type="parTrans" cxnId="{B12E0F34-C976-4320-A175-F98B7A475840}">
      <dgm:prSet/>
      <dgm:spPr/>
      <dgm:t>
        <a:bodyPr/>
        <a:lstStyle/>
        <a:p>
          <a:endParaRPr lang="en-US"/>
        </a:p>
      </dgm:t>
    </dgm:pt>
    <dgm:pt modelId="{DC8FBABD-004C-4C78-939E-9C0200A63213}" type="sibTrans" cxnId="{B12E0F34-C976-4320-A175-F98B7A475840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</dgm:spPr>
      <dgm:t>
        <a:bodyPr/>
        <a:lstStyle/>
        <a:p>
          <a:endParaRPr lang="en-US"/>
        </a:p>
      </dgm:t>
    </dgm:pt>
    <dgm:pt modelId="{CEB5BDD2-7EE7-475D-8794-F0A0689DC3EC}">
      <dgm:prSet phldrT="[Text]"/>
      <dgm:spPr/>
      <dgm:t>
        <a:bodyPr/>
        <a:lstStyle/>
        <a:p>
          <a:endParaRPr lang="en-US" dirty="0">
            <a:solidFill>
              <a:schemeClr val="bg1"/>
            </a:solidFill>
          </a:endParaRPr>
        </a:p>
      </dgm:t>
    </dgm:pt>
    <dgm:pt modelId="{B7388211-DC38-4EAD-83A7-838FBAF1374B}" type="parTrans" cxnId="{A9F263A5-0326-4C6D-A766-188F9DB3F863}">
      <dgm:prSet/>
      <dgm:spPr/>
      <dgm:t>
        <a:bodyPr/>
        <a:lstStyle/>
        <a:p>
          <a:endParaRPr lang="en-US"/>
        </a:p>
      </dgm:t>
    </dgm:pt>
    <dgm:pt modelId="{FF4972DA-8E57-41ED-8C74-A568F5DBBF77}" type="sibTrans" cxnId="{A9F263A5-0326-4C6D-A766-188F9DB3F863}">
      <dgm:prSet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en-US"/>
        </a:p>
      </dgm:t>
    </dgm:pt>
    <dgm:pt modelId="{22FFDB76-395F-428E-B077-DD64AA23BFC3}">
      <dgm:prSet phldrT="[Text]"/>
      <dgm:spPr/>
      <dgm:t>
        <a:bodyPr/>
        <a:lstStyle/>
        <a:p>
          <a:endParaRPr lang="en-US" dirty="0">
            <a:solidFill>
              <a:schemeClr val="bg1"/>
            </a:solidFill>
          </a:endParaRPr>
        </a:p>
      </dgm:t>
    </dgm:pt>
    <dgm:pt modelId="{D0FE3CAF-6517-4086-9D9B-2DA098D299CB}" type="parTrans" cxnId="{7A3F0332-07D3-42E0-A4F5-8CBD2E0F28A5}">
      <dgm:prSet/>
      <dgm:spPr/>
      <dgm:t>
        <a:bodyPr/>
        <a:lstStyle/>
        <a:p>
          <a:endParaRPr lang="en-US"/>
        </a:p>
      </dgm:t>
    </dgm:pt>
    <dgm:pt modelId="{C622E5EC-8341-443E-B3DA-167805652866}" type="sibTrans" cxnId="{7A3F0332-07D3-42E0-A4F5-8CBD2E0F28A5}">
      <dgm:prSet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2D18F578-C161-4CD1-BB73-07168ABCBF8E}">
      <dgm:prSet phldrT="[Text]"/>
      <dgm:spPr/>
      <dgm:t>
        <a:bodyPr/>
        <a:lstStyle/>
        <a:p>
          <a:endParaRPr lang="en-US" dirty="0">
            <a:solidFill>
              <a:schemeClr val="bg1"/>
            </a:solidFill>
          </a:endParaRPr>
        </a:p>
      </dgm:t>
    </dgm:pt>
    <dgm:pt modelId="{398492BD-4D90-4843-ACE7-CC755440B284}" type="sibTrans" cxnId="{8141BBB1-9405-4641-B893-D16C58E8FB61}">
      <dgm:prSet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</dgm:spPr>
      <dgm:t>
        <a:bodyPr/>
        <a:lstStyle/>
        <a:p>
          <a:endParaRPr lang="en-US"/>
        </a:p>
      </dgm:t>
    </dgm:pt>
    <dgm:pt modelId="{08B198C3-C3D4-4837-872D-FF91B5C4A99A}" type="parTrans" cxnId="{8141BBB1-9405-4641-B893-D16C58E8FB61}">
      <dgm:prSet/>
      <dgm:spPr/>
      <dgm:t>
        <a:bodyPr/>
        <a:lstStyle/>
        <a:p>
          <a:endParaRPr lang="en-US"/>
        </a:p>
      </dgm:t>
    </dgm:pt>
    <dgm:pt modelId="{A5837C7F-8D01-4C76-8BDA-8221DFFCA5CF}" type="pres">
      <dgm:prSet presAssocID="{BC852D63-72F2-463C-A8E1-00A0DCD850F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6B6B3EAC-57EF-49A0-9B59-AEA90F5570C9}" type="pres">
      <dgm:prSet presAssocID="{BC852D63-72F2-463C-A8E1-00A0DCD850F4}" presName="Name1" presStyleCnt="0"/>
      <dgm:spPr/>
      <dgm:t>
        <a:bodyPr/>
        <a:lstStyle/>
        <a:p>
          <a:endParaRPr lang="en-US"/>
        </a:p>
      </dgm:t>
    </dgm:pt>
    <dgm:pt modelId="{DFA57CF0-4634-4EC7-B32C-9A2E622ADB7C}" type="pres">
      <dgm:prSet presAssocID="{DC8FBABD-004C-4C78-939E-9C0200A63213}" presName="picture_1" presStyleCnt="0"/>
      <dgm:spPr/>
      <dgm:t>
        <a:bodyPr/>
        <a:lstStyle/>
        <a:p>
          <a:endParaRPr lang="en-US"/>
        </a:p>
      </dgm:t>
    </dgm:pt>
    <dgm:pt modelId="{3E4AA001-AB7F-4CDD-85DE-F648D8280493}" type="pres">
      <dgm:prSet presAssocID="{DC8FBABD-004C-4C78-939E-9C0200A63213}" presName="pictureRepeatNode" presStyleLbl="alignImgPlace1" presStyleIdx="0" presStyleCnt="4" custScaleX="85323" custScaleY="85323" custLinFactNeighborX="-198" custLinFactNeighborY="-3358"/>
      <dgm:spPr/>
      <dgm:t>
        <a:bodyPr/>
        <a:lstStyle/>
        <a:p>
          <a:endParaRPr lang="en-US"/>
        </a:p>
      </dgm:t>
    </dgm:pt>
    <dgm:pt modelId="{CA09323B-3D79-44E7-B98F-C04138195D8F}" type="pres">
      <dgm:prSet presAssocID="{3356D1D6-8C95-4140-B12C-659BED184E71}" presName="text_1" presStyleLbl="node1" presStyleIdx="0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E18377-71AF-4C11-B693-3BB1DFCD2831}" type="pres">
      <dgm:prSet presAssocID="{398492BD-4D90-4843-ACE7-CC755440B284}" presName="picture_2" presStyleCnt="0"/>
      <dgm:spPr/>
      <dgm:t>
        <a:bodyPr/>
        <a:lstStyle/>
        <a:p>
          <a:endParaRPr lang="en-US"/>
        </a:p>
      </dgm:t>
    </dgm:pt>
    <dgm:pt modelId="{7E951DB2-E9AF-43DD-80A8-EE05A623F094}" type="pres">
      <dgm:prSet presAssocID="{398492BD-4D90-4843-ACE7-CC755440B284}" presName="pictureRepeatNode" presStyleLbl="alignImgPlace1" presStyleIdx="1" presStyleCnt="4"/>
      <dgm:spPr/>
      <dgm:t>
        <a:bodyPr/>
        <a:lstStyle/>
        <a:p>
          <a:endParaRPr lang="en-US"/>
        </a:p>
      </dgm:t>
    </dgm:pt>
    <dgm:pt modelId="{8B1FB9B6-28BE-4617-989C-242A32021D0F}" type="pres">
      <dgm:prSet presAssocID="{2D18F578-C161-4CD1-BB73-07168ABCBF8E}" presName="line_2" presStyleLbl="parChTrans1D1" presStyleIdx="0" presStyleCnt="3"/>
      <dgm:spPr/>
      <dgm:t>
        <a:bodyPr/>
        <a:lstStyle/>
        <a:p>
          <a:endParaRPr lang="en-US"/>
        </a:p>
      </dgm:t>
    </dgm:pt>
    <dgm:pt modelId="{69DC983D-E8A2-40F8-82B8-40CF0CEB8A61}" type="pres">
      <dgm:prSet presAssocID="{2D18F578-C161-4CD1-BB73-07168ABCBF8E}" presName="textparent_2" presStyleLbl="node1" presStyleIdx="0" presStyleCnt="0"/>
      <dgm:spPr/>
      <dgm:t>
        <a:bodyPr/>
        <a:lstStyle/>
        <a:p>
          <a:endParaRPr lang="en-US"/>
        </a:p>
      </dgm:t>
    </dgm:pt>
    <dgm:pt modelId="{312705AF-1944-458F-AC2F-E8F4BF3929D5}" type="pres">
      <dgm:prSet presAssocID="{2D18F578-C161-4CD1-BB73-07168ABCBF8E}" presName="text_2" presStyleLbl="revTx" presStyleIdx="0" presStyleCnt="3" custFlipHor="1" custScaleX="14154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AE1D60-4F38-434A-A2CB-7FB3D11475BF}" type="pres">
      <dgm:prSet presAssocID="{FF4972DA-8E57-41ED-8C74-A568F5DBBF77}" presName="picture_3" presStyleCnt="0"/>
      <dgm:spPr/>
      <dgm:t>
        <a:bodyPr/>
        <a:lstStyle/>
        <a:p>
          <a:endParaRPr lang="en-US"/>
        </a:p>
      </dgm:t>
    </dgm:pt>
    <dgm:pt modelId="{A405F0B7-C4C2-4844-8AD2-B1ADC3C7D437}" type="pres">
      <dgm:prSet presAssocID="{FF4972DA-8E57-41ED-8C74-A568F5DBBF77}" presName="pictureRepeatNode" presStyleLbl="alignImgPlace1" presStyleIdx="2" presStyleCnt="4"/>
      <dgm:spPr/>
      <dgm:t>
        <a:bodyPr/>
        <a:lstStyle/>
        <a:p>
          <a:endParaRPr lang="en-US"/>
        </a:p>
      </dgm:t>
    </dgm:pt>
    <dgm:pt modelId="{A174B84F-1CD3-49DA-A668-60DAC14E154D}" type="pres">
      <dgm:prSet presAssocID="{CEB5BDD2-7EE7-475D-8794-F0A0689DC3EC}" presName="line_3" presStyleLbl="parChTrans1D1" presStyleIdx="1" presStyleCnt="3"/>
      <dgm:spPr/>
      <dgm:t>
        <a:bodyPr/>
        <a:lstStyle/>
        <a:p>
          <a:endParaRPr lang="en-US"/>
        </a:p>
      </dgm:t>
    </dgm:pt>
    <dgm:pt modelId="{13977324-3F8B-4469-8BFB-45FC7FA15C06}" type="pres">
      <dgm:prSet presAssocID="{CEB5BDD2-7EE7-475D-8794-F0A0689DC3EC}" presName="textparent_3" presStyleLbl="node1" presStyleIdx="0" presStyleCnt="0"/>
      <dgm:spPr/>
      <dgm:t>
        <a:bodyPr/>
        <a:lstStyle/>
        <a:p>
          <a:endParaRPr lang="en-US"/>
        </a:p>
      </dgm:t>
    </dgm:pt>
    <dgm:pt modelId="{81678D5D-66F2-4F1C-A5AF-3F7EAC61D5DB}" type="pres">
      <dgm:prSet presAssocID="{CEB5BDD2-7EE7-475D-8794-F0A0689DC3EC}" presName="text_3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752A7C-F43B-4A7D-8EA7-A0B53A3DD058}" type="pres">
      <dgm:prSet presAssocID="{C622E5EC-8341-443E-B3DA-167805652866}" presName="picture_4" presStyleCnt="0"/>
      <dgm:spPr/>
      <dgm:t>
        <a:bodyPr/>
        <a:lstStyle/>
        <a:p>
          <a:endParaRPr lang="en-US"/>
        </a:p>
      </dgm:t>
    </dgm:pt>
    <dgm:pt modelId="{07A173BF-0D5D-45E6-A32D-9816E334BB92}" type="pres">
      <dgm:prSet presAssocID="{C622E5EC-8341-443E-B3DA-167805652866}" presName="pictureRepeatNode" presStyleLbl="alignImgPlace1" presStyleIdx="3" presStyleCnt="4"/>
      <dgm:spPr/>
      <dgm:t>
        <a:bodyPr/>
        <a:lstStyle/>
        <a:p>
          <a:endParaRPr lang="en-US"/>
        </a:p>
      </dgm:t>
    </dgm:pt>
    <dgm:pt modelId="{615DE9DB-9AEB-4E9F-8798-F3D852DA5FFD}" type="pres">
      <dgm:prSet presAssocID="{22FFDB76-395F-428E-B077-DD64AA23BFC3}" presName="line_4" presStyleLbl="parChTrans1D1" presStyleIdx="2" presStyleCnt="3"/>
      <dgm:spPr/>
      <dgm:t>
        <a:bodyPr/>
        <a:lstStyle/>
        <a:p>
          <a:endParaRPr lang="en-US"/>
        </a:p>
      </dgm:t>
    </dgm:pt>
    <dgm:pt modelId="{D6348DCC-C549-4D27-BC5C-AEB14324D7B7}" type="pres">
      <dgm:prSet presAssocID="{22FFDB76-395F-428E-B077-DD64AA23BFC3}" presName="textparent_4" presStyleLbl="node1" presStyleIdx="0" presStyleCnt="0"/>
      <dgm:spPr/>
      <dgm:t>
        <a:bodyPr/>
        <a:lstStyle/>
        <a:p>
          <a:endParaRPr lang="en-US"/>
        </a:p>
      </dgm:t>
    </dgm:pt>
    <dgm:pt modelId="{3D156F76-3FCB-48DB-BE99-A6ECA9CF1C6B}" type="pres">
      <dgm:prSet presAssocID="{22FFDB76-395F-428E-B077-DD64AA23BFC3}" presName="text_4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A3F0332-07D3-42E0-A4F5-8CBD2E0F28A5}" srcId="{BC852D63-72F2-463C-A8E1-00A0DCD850F4}" destId="{22FFDB76-395F-428E-B077-DD64AA23BFC3}" srcOrd="3" destOrd="0" parTransId="{D0FE3CAF-6517-4086-9D9B-2DA098D299CB}" sibTransId="{C622E5EC-8341-443E-B3DA-167805652866}"/>
    <dgm:cxn modelId="{01945674-D119-4E52-A4F8-255165A7B569}" type="presOf" srcId="{3356D1D6-8C95-4140-B12C-659BED184E71}" destId="{CA09323B-3D79-44E7-B98F-C04138195D8F}" srcOrd="0" destOrd="0" presId="urn:microsoft.com/office/officeart/2008/layout/CircularPictureCallout#1"/>
    <dgm:cxn modelId="{274B9FD5-F6B4-482D-AEA5-0B8C7904B7FD}" type="presOf" srcId="{FF4972DA-8E57-41ED-8C74-A568F5DBBF77}" destId="{A405F0B7-C4C2-4844-8AD2-B1ADC3C7D437}" srcOrd="0" destOrd="0" presId="urn:microsoft.com/office/officeart/2008/layout/CircularPictureCallout#1"/>
    <dgm:cxn modelId="{A9F263A5-0326-4C6D-A766-188F9DB3F863}" srcId="{BC852D63-72F2-463C-A8E1-00A0DCD850F4}" destId="{CEB5BDD2-7EE7-475D-8794-F0A0689DC3EC}" srcOrd="2" destOrd="0" parTransId="{B7388211-DC38-4EAD-83A7-838FBAF1374B}" sibTransId="{FF4972DA-8E57-41ED-8C74-A568F5DBBF77}"/>
    <dgm:cxn modelId="{FF80FA18-66F2-4A50-85E9-E079C1DF1FE3}" type="presOf" srcId="{CEB5BDD2-7EE7-475D-8794-F0A0689DC3EC}" destId="{81678D5D-66F2-4F1C-A5AF-3F7EAC61D5DB}" srcOrd="0" destOrd="0" presId="urn:microsoft.com/office/officeart/2008/layout/CircularPictureCallout#1"/>
    <dgm:cxn modelId="{8141BBB1-9405-4641-B893-D16C58E8FB61}" srcId="{BC852D63-72F2-463C-A8E1-00A0DCD850F4}" destId="{2D18F578-C161-4CD1-BB73-07168ABCBF8E}" srcOrd="1" destOrd="0" parTransId="{08B198C3-C3D4-4837-872D-FF91B5C4A99A}" sibTransId="{398492BD-4D90-4843-ACE7-CC755440B284}"/>
    <dgm:cxn modelId="{CC5E6F7B-A822-45F8-9816-BB64B6903A4A}" type="presOf" srcId="{C622E5EC-8341-443E-B3DA-167805652866}" destId="{07A173BF-0D5D-45E6-A32D-9816E334BB92}" srcOrd="0" destOrd="0" presId="urn:microsoft.com/office/officeart/2008/layout/CircularPictureCallout#1"/>
    <dgm:cxn modelId="{A3E165F2-9521-453B-9969-EE9CDB73120A}" type="presOf" srcId="{2D18F578-C161-4CD1-BB73-07168ABCBF8E}" destId="{312705AF-1944-458F-AC2F-E8F4BF3929D5}" srcOrd="0" destOrd="0" presId="urn:microsoft.com/office/officeart/2008/layout/CircularPictureCallout#1"/>
    <dgm:cxn modelId="{DB6AF7D6-6540-4249-B069-761C4E4223C5}" type="presOf" srcId="{22FFDB76-395F-428E-B077-DD64AA23BFC3}" destId="{3D156F76-3FCB-48DB-BE99-A6ECA9CF1C6B}" srcOrd="0" destOrd="0" presId="urn:microsoft.com/office/officeart/2008/layout/CircularPictureCallout#1"/>
    <dgm:cxn modelId="{4DB00552-65AC-4B09-BB65-62F81757A3E0}" type="presOf" srcId="{DC8FBABD-004C-4C78-939E-9C0200A63213}" destId="{3E4AA001-AB7F-4CDD-85DE-F648D8280493}" srcOrd="0" destOrd="0" presId="urn:microsoft.com/office/officeart/2008/layout/CircularPictureCallout#1"/>
    <dgm:cxn modelId="{B12E0F34-C976-4320-A175-F98B7A475840}" srcId="{BC852D63-72F2-463C-A8E1-00A0DCD850F4}" destId="{3356D1D6-8C95-4140-B12C-659BED184E71}" srcOrd="0" destOrd="0" parTransId="{678A87DC-63D8-453D-B873-F41CCBB9E64C}" sibTransId="{DC8FBABD-004C-4C78-939E-9C0200A63213}"/>
    <dgm:cxn modelId="{2D8F0E45-FF73-4FAE-AD9A-87A614FF50BC}" type="presOf" srcId="{BC852D63-72F2-463C-A8E1-00A0DCD850F4}" destId="{A5837C7F-8D01-4C76-8BDA-8221DFFCA5CF}" srcOrd="0" destOrd="0" presId="urn:microsoft.com/office/officeart/2008/layout/CircularPictureCallout#1"/>
    <dgm:cxn modelId="{2F468712-334C-4996-B4A2-792AC6EE5F19}" type="presOf" srcId="{398492BD-4D90-4843-ACE7-CC755440B284}" destId="{7E951DB2-E9AF-43DD-80A8-EE05A623F094}" srcOrd="0" destOrd="0" presId="urn:microsoft.com/office/officeart/2008/layout/CircularPictureCallout#1"/>
    <dgm:cxn modelId="{537774A6-E1A1-428E-A22C-75BE2641333E}" type="presParOf" srcId="{A5837C7F-8D01-4C76-8BDA-8221DFFCA5CF}" destId="{6B6B3EAC-57EF-49A0-9B59-AEA90F5570C9}" srcOrd="0" destOrd="0" presId="urn:microsoft.com/office/officeart/2008/layout/CircularPictureCallout#1"/>
    <dgm:cxn modelId="{55C9E16F-78F8-4AA8-AA02-302E35D78FAC}" type="presParOf" srcId="{6B6B3EAC-57EF-49A0-9B59-AEA90F5570C9}" destId="{DFA57CF0-4634-4EC7-B32C-9A2E622ADB7C}" srcOrd="0" destOrd="0" presId="urn:microsoft.com/office/officeart/2008/layout/CircularPictureCallout#1"/>
    <dgm:cxn modelId="{1A20BCCD-CFEA-43B8-903B-96F2A4B27AA6}" type="presParOf" srcId="{DFA57CF0-4634-4EC7-B32C-9A2E622ADB7C}" destId="{3E4AA001-AB7F-4CDD-85DE-F648D8280493}" srcOrd="0" destOrd="0" presId="urn:microsoft.com/office/officeart/2008/layout/CircularPictureCallout#1"/>
    <dgm:cxn modelId="{EA3D3AFB-9DB2-4609-A615-3D2AD4FDEEFB}" type="presParOf" srcId="{6B6B3EAC-57EF-49A0-9B59-AEA90F5570C9}" destId="{CA09323B-3D79-44E7-B98F-C04138195D8F}" srcOrd="1" destOrd="0" presId="urn:microsoft.com/office/officeart/2008/layout/CircularPictureCallout#1"/>
    <dgm:cxn modelId="{D8298DAA-B435-4767-81E1-37FA732042DF}" type="presParOf" srcId="{6B6B3EAC-57EF-49A0-9B59-AEA90F5570C9}" destId="{BEE18377-71AF-4C11-B693-3BB1DFCD2831}" srcOrd="2" destOrd="0" presId="urn:microsoft.com/office/officeart/2008/layout/CircularPictureCallout#1"/>
    <dgm:cxn modelId="{3B3CF181-E8DC-495A-910F-23BDC626AADA}" type="presParOf" srcId="{BEE18377-71AF-4C11-B693-3BB1DFCD2831}" destId="{7E951DB2-E9AF-43DD-80A8-EE05A623F094}" srcOrd="0" destOrd="0" presId="urn:microsoft.com/office/officeart/2008/layout/CircularPictureCallout#1"/>
    <dgm:cxn modelId="{136590DA-2BD9-4FD5-BEAE-0BEB4A2A17C8}" type="presParOf" srcId="{6B6B3EAC-57EF-49A0-9B59-AEA90F5570C9}" destId="{8B1FB9B6-28BE-4617-989C-242A32021D0F}" srcOrd="3" destOrd="0" presId="urn:microsoft.com/office/officeart/2008/layout/CircularPictureCallout#1"/>
    <dgm:cxn modelId="{54A2AA47-339A-46AA-ADEA-6C05FD5AE3DE}" type="presParOf" srcId="{6B6B3EAC-57EF-49A0-9B59-AEA90F5570C9}" destId="{69DC983D-E8A2-40F8-82B8-40CF0CEB8A61}" srcOrd="4" destOrd="0" presId="urn:microsoft.com/office/officeart/2008/layout/CircularPictureCallout#1"/>
    <dgm:cxn modelId="{C131D65D-FD32-433D-9C72-856AF7D45EE5}" type="presParOf" srcId="{69DC983D-E8A2-40F8-82B8-40CF0CEB8A61}" destId="{312705AF-1944-458F-AC2F-E8F4BF3929D5}" srcOrd="0" destOrd="0" presId="urn:microsoft.com/office/officeart/2008/layout/CircularPictureCallout#1"/>
    <dgm:cxn modelId="{9EC48E36-EEAE-4898-9FBA-A340FE011D08}" type="presParOf" srcId="{6B6B3EAC-57EF-49A0-9B59-AEA90F5570C9}" destId="{9BAE1D60-4F38-434A-A2CB-7FB3D11475BF}" srcOrd="5" destOrd="0" presId="urn:microsoft.com/office/officeart/2008/layout/CircularPictureCallout#1"/>
    <dgm:cxn modelId="{422E4776-D0F6-49B4-B4D6-B7CAE0DA67E1}" type="presParOf" srcId="{9BAE1D60-4F38-434A-A2CB-7FB3D11475BF}" destId="{A405F0B7-C4C2-4844-8AD2-B1ADC3C7D437}" srcOrd="0" destOrd="0" presId="urn:microsoft.com/office/officeart/2008/layout/CircularPictureCallout#1"/>
    <dgm:cxn modelId="{E419EA7F-818F-44E2-89E5-227078B4D772}" type="presParOf" srcId="{6B6B3EAC-57EF-49A0-9B59-AEA90F5570C9}" destId="{A174B84F-1CD3-49DA-A668-60DAC14E154D}" srcOrd="6" destOrd="0" presId="urn:microsoft.com/office/officeart/2008/layout/CircularPictureCallout#1"/>
    <dgm:cxn modelId="{0C06D58F-1873-4419-84F4-66DF1190B24D}" type="presParOf" srcId="{6B6B3EAC-57EF-49A0-9B59-AEA90F5570C9}" destId="{13977324-3F8B-4469-8BFB-45FC7FA15C06}" srcOrd="7" destOrd="0" presId="urn:microsoft.com/office/officeart/2008/layout/CircularPictureCallout#1"/>
    <dgm:cxn modelId="{7B8A5CA0-2C63-4D02-8D31-DA4EF17A4A2B}" type="presParOf" srcId="{13977324-3F8B-4469-8BFB-45FC7FA15C06}" destId="{81678D5D-66F2-4F1C-A5AF-3F7EAC61D5DB}" srcOrd="0" destOrd="0" presId="urn:microsoft.com/office/officeart/2008/layout/CircularPictureCallout#1"/>
    <dgm:cxn modelId="{E5F63578-B92E-4C04-8B69-B39B8AB8FC8F}" type="presParOf" srcId="{6B6B3EAC-57EF-49A0-9B59-AEA90F5570C9}" destId="{E7752A7C-F43B-4A7D-8EA7-A0B53A3DD058}" srcOrd="8" destOrd="0" presId="urn:microsoft.com/office/officeart/2008/layout/CircularPictureCallout#1"/>
    <dgm:cxn modelId="{CF0368DF-AC52-4F65-B534-A3B06F087624}" type="presParOf" srcId="{E7752A7C-F43B-4A7D-8EA7-A0B53A3DD058}" destId="{07A173BF-0D5D-45E6-A32D-9816E334BB92}" srcOrd="0" destOrd="0" presId="urn:microsoft.com/office/officeart/2008/layout/CircularPictureCallout#1"/>
    <dgm:cxn modelId="{23ED1C13-917B-408C-A067-C656A32B538B}" type="presParOf" srcId="{6B6B3EAC-57EF-49A0-9B59-AEA90F5570C9}" destId="{615DE9DB-9AEB-4E9F-8798-F3D852DA5FFD}" srcOrd="9" destOrd="0" presId="urn:microsoft.com/office/officeart/2008/layout/CircularPictureCallout#1"/>
    <dgm:cxn modelId="{4BE2B749-3346-4CD3-B7E6-C3E0AFED4BD9}" type="presParOf" srcId="{6B6B3EAC-57EF-49A0-9B59-AEA90F5570C9}" destId="{D6348DCC-C549-4D27-BC5C-AEB14324D7B7}" srcOrd="10" destOrd="0" presId="urn:microsoft.com/office/officeart/2008/layout/CircularPictureCallout#1"/>
    <dgm:cxn modelId="{B3460DF3-FC16-430F-BC59-78B7549C6BB6}" type="presParOf" srcId="{D6348DCC-C549-4D27-BC5C-AEB14324D7B7}" destId="{3D156F76-3FCB-48DB-BE99-A6ECA9CF1C6B}" srcOrd="0" destOrd="0" presId="urn:microsoft.com/office/officeart/2008/layout/CircularPictureCallout#1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725D4E9-9F55-41B6-AD32-EC2AF344CC75}" type="doc">
      <dgm:prSet loTypeId="urn:microsoft.com/office/officeart/2008/layout/CircularPictureCallout#2" loCatId="picture" qsTypeId="urn:microsoft.com/office/officeart/2005/8/quickstyle/simple1#2" qsCatId="simple" csTypeId="urn:microsoft.com/office/officeart/2005/8/colors/accent1_2#5" csCatId="accent1" phldr="1"/>
      <dgm:spPr/>
      <dgm:t>
        <a:bodyPr/>
        <a:lstStyle/>
        <a:p>
          <a:endParaRPr lang="en-US"/>
        </a:p>
      </dgm:t>
    </dgm:pt>
    <dgm:pt modelId="{A98786EB-1F9B-49F1-B824-9A38E27C98BA}">
      <dgm:prSet/>
      <dgm:spPr/>
      <dgm:t>
        <a:bodyPr/>
        <a:lstStyle/>
        <a:p>
          <a:endParaRPr lang="en-US"/>
        </a:p>
      </dgm:t>
    </dgm:pt>
    <dgm:pt modelId="{F7D4E3B6-0492-4226-961D-EC065911951A}" type="parTrans" cxnId="{B1796D77-0639-47AB-BA09-1B2FCA606D3B}">
      <dgm:prSet/>
      <dgm:spPr/>
      <dgm:t>
        <a:bodyPr/>
        <a:lstStyle/>
        <a:p>
          <a:endParaRPr lang="en-US"/>
        </a:p>
      </dgm:t>
    </dgm:pt>
    <dgm:pt modelId="{9C2D34C9-FE94-4518-8617-F4F0B0994FDA}" type="sibTrans" cxnId="{B1796D77-0639-47AB-BA09-1B2FCA606D3B}">
      <dgm:prSet/>
      <dgm:spPr>
        <a:blipFill rotWithShape="1">
          <a:blip xmlns:r="http://schemas.openxmlformats.org/officeDocument/2006/relationships" r:embed="rId1"/>
          <a:stretch>
            <a:fillRect/>
          </a:stretch>
        </a:blipFill>
        <a:effectLst>
          <a:outerShdw blurRad="50800" dist="38100" dir="8100000" algn="tr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US"/>
        </a:p>
      </dgm:t>
    </dgm:pt>
    <dgm:pt modelId="{FA0024CF-218B-4AB6-A26E-E4304C781237}">
      <dgm:prSet phldrT="[Text]"/>
      <dgm:spPr/>
      <dgm:t>
        <a:bodyPr/>
        <a:lstStyle/>
        <a:p>
          <a:endParaRPr lang="en-US" dirty="0"/>
        </a:p>
      </dgm:t>
    </dgm:pt>
    <dgm:pt modelId="{5D5DF227-DB6D-49B0-896A-55757AB44371}" type="parTrans" cxnId="{5C45A78D-CC1C-4DCC-A0E5-1EB1A865B938}">
      <dgm:prSet/>
      <dgm:spPr/>
      <dgm:t>
        <a:bodyPr/>
        <a:lstStyle/>
        <a:p>
          <a:endParaRPr lang="en-US"/>
        </a:p>
      </dgm:t>
    </dgm:pt>
    <dgm:pt modelId="{10F310F9-726E-4AF7-A5BF-8420088D3349}" type="sibTrans" cxnId="{5C45A78D-CC1C-4DCC-A0E5-1EB1A865B938}">
      <dgm:prSet/>
      <dgm:spPr/>
      <dgm:t>
        <a:bodyPr/>
        <a:lstStyle/>
        <a:p>
          <a:endParaRPr lang="en-US"/>
        </a:p>
      </dgm:t>
    </dgm:pt>
    <dgm:pt modelId="{D961B917-F994-4FC9-8E9F-32ED996B2543}">
      <dgm:prSet phldrT="[Text]"/>
      <dgm:spPr/>
      <dgm:t>
        <a:bodyPr/>
        <a:lstStyle/>
        <a:p>
          <a:endParaRPr lang="en-US" dirty="0"/>
        </a:p>
      </dgm:t>
    </dgm:pt>
    <dgm:pt modelId="{03AA6D1D-C6AB-4E01-910A-3E798D03BA1C}" type="parTrans" cxnId="{7F70A695-0950-43D3-851F-7BFBD94C1675}">
      <dgm:prSet/>
      <dgm:spPr/>
      <dgm:t>
        <a:bodyPr/>
        <a:lstStyle/>
        <a:p>
          <a:endParaRPr lang="en-US"/>
        </a:p>
      </dgm:t>
    </dgm:pt>
    <dgm:pt modelId="{3CC5FF88-1407-47C2-A0CE-B23F775EF7FA}" type="sibTrans" cxnId="{7F70A695-0950-43D3-851F-7BFBD94C1675}">
      <dgm:prSet/>
      <dgm:spPr/>
      <dgm:t>
        <a:bodyPr/>
        <a:lstStyle/>
        <a:p>
          <a:endParaRPr lang="en-US"/>
        </a:p>
      </dgm:t>
    </dgm:pt>
    <dgm:pt modelId="{3FF4CC25-4429-4BA9-AAEC-221D272A8DC0}">
      <dgm:prSet phldrT="[Text]"/>
      <dgm:spPr/>
      <dgm:t>
        <a:bodyPr/>
        <a:lstStyle/>
        <a:p>
          <a:endParaRPr lang="en-US" dirty="0"/>
        </a:p>
      </dgm:t>
    </dgm:pt>
    <dgm:pt modelId="{07113389-C21C-4A32-A9CE-D32898A51F59}" type="parTrans" cxnId="{FC0CAE16-1B3D-4E50-AF84-EF88BA4E5141}">
      <dgm:prSet/>
      <dgm:spPr/>
      <dgm:t>
        <a:bodyPr/>
        <a:lstStyle/>
        <a:p>
          <a:endParaRPr lang="en-US"/>
        </a:p>
      </dgm:t>
    </dgm:pt>
    <dgm:pt modelId="{6B2AE74A-A1EC-49DB-86F0-AA969CE4DFF2}" type="sibTrans" cxnId="{FC0CAE16-1B3D-4E50-AF84-EF88BA4E5141}">
      <dgm:prSet/>
      <dgm:spPr/>
      <dgm:t>
        <a:bodyPr/>
        <a:lstStyle/>
        <a:p>
          <a:endParaRPr lang="en-US"/>
        </a:p>
      </dgm:t>
    </dgm:pt>
    <dgm:pt modelId="{686F6F77-272B-464C-A82F-55A40D641402}" type="pres">
      <dgm:prSet presAssocID="{5725D4E9-9F55-41B6-AD32-EC2AF344CC7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8E5900D2-001D-45A2-922B-ED37F118E771}" type="pres">
      <dgm:prSet presAssocID="{5725D4E9-9F55-41B6-AD32-EC2AF344CC75}" presName="Name1" presStyleCnt="0"/>
      <dgm:spPr/>
    </dgm:pt>
    <dgm:pt modelId="{0AE29FBC-4F38-47C6-8826-F515FF1EA625}" type="pres">
      <dgm:prSet presAssocID="{9C2D34C9-FE94-4518-8617-F4F0B0994FDA}" presName="picture_1" presStyleCnt="0"/>
      <dgm:spPr/>
    </dgm:pt>
    <dgm:pt modelId="{E6D83A05-4D99-4FAF-A740-3DB2AFE4AD64}" type="pres">
      <dgm:prSet presAssocID="{9C2D34C9-FE94-4518-8617-F4F0B0994FDA}" presName="pictureRepeatNode" presStyleLbl="alignImgPlace1" presStyleIdx="0" presStyleCnt="1" custScaleX="137327" custScaleY="128864"/>
      <dgm:spPr/>
      <dgm:t>
        <a:bodyPr/>
        <a:lstStyle/>
        <a:p>
          <a:endParaRPr lang="en-US"/>
        </a:p>
      </dgm:t>
    </dgm:pt>
    <dgm:pt modelId="{DD8FE388-A0D0-453A-B138-6BBEAB91A97C}" type="pres">
      <dgm:prSet presAssocID="{A98786EB-1F9B-49F1-B824-9A38E27C98BA}" presName="text_1" presStyleLbl="node1" presStyleIdx="0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C45A78D-CC1C-4DCC-A0E5-1EB1A865B938}" srcId="{A98786EB-1F9B-49F1-B824-9A38E27C98BA}" destId="{FA0024CF-218B-4AB6-A26E-E4304C781237}" srcOrd="0" destOrd="0" parTransId="{5D5DF227-DB6D-49B0-896A-55757AB44371}" sibTransId="{10F310F9-726E-4AF7-A5BF-8420088D3349}"/>
    <dgm:cxn modelId="{BFAF0BF2-2F0F-4D75-B72A-71A17F38F59D}" type="presOf" srcId="{3FF4CC25-4429-4BA9-AAEC-221D272A8DC0}" destId="{DD8FE388-A0D0-453A-B138-6BBEAB91A97C}" srcOrd="0" destOrd="3" presId="urn:microsoft.com/office/officeart/2008/layout/CircularPictureCallout#2"/>
    <dgm:cxn modelId="{83E1E6BE-D9AC-4239-BD34-E95AE6E6699F}" type="presOf" srcId="{A98786EB-1F9B-49F1-B824-9A38E27C98BA}" destId="{DD8FE388-A0D0-453A-B138-6BBEAB91A97C}" srcOrd="0" destOrd="0" presId="urn:microsoft.com/office/officeart/2008/layout/CircularPictureCallout#2"/>
    <dgm:cxn modelId="{16012FBD-EE02-4E7D-A9EF-E31BEF92588B}" type="presOf" srcId="{5725D4E9-9F55-41B6-AD32-EC2AF344CC75}" destId="{686F6F77-272B-464C-A82F-55A40D641402}" srcOrd="0" destOrd="0" presId="urn:microsoft.com/office/officeart/2008/layout/CircularPictureCallout#2"/>
    <dgm:cxn modelId="{B52C4BFC-C8B2-49D4-908D-0655D521E01A}" type="presOf" srcId="{D961B917-F994-4FC9-8E9F-32ED996B2543}" destId="{DD8FE388-A0D0-453A-B138-6BBEAB91A97C}" srcOrd="0" destOrd="2" presId="urn:microsoft.com/office/officeart/2008/layout/CircularPictureCallout#2"/>
    <dgm:cxn modelId="{86E3335E-35BC-4FF7-BC2E-9DF3443B2E7A}" type="presOf" srcId="{FA0024CF-218B-4AB6-A26E-E4304C781237}" destId="{DD8FE388-A0D0-453A-B138-6BBEAB91A97C}" srcOrd="0" destOrd="1" presId="urn:microsoft.com/office/officeart/2008/layout/CircularPictureCallout#2"/>
    <dgm:cxn modelId="{7F70A695-0950-43D3-851F-7BFBD94C1675}" srcId="{A98786EB-1F9B-49F1-B824-9A38E27C98BA}" destId="{D961B917-F994-4FC9-8E9F-32ED996B2543}" srcOrd="1" destOrd="0" parTransId="{03AA6D1D-C6AB-4E01-910A-3E798D03BA1C}" sibTransId="{3CC5FF88-1407-47C2-A0CE-B23F775EF7FA}"/>
    <dgm:cxn modelId="{B1796D77-0639-47AB-BA09-1B2FCA606D3B}" srcId="{5725D4E9-9F55-41B6-AD32-EC2AF344CC75}" destId="{A98786EB-1F9B-49F1-B824-9A38E27C98BA}" srcOrd="0" destOrd="0" parTransId="{F7D4E3B6-0492-4226-961D-EC065911951A}" sibTransId="{9C2D34C9-FE94-4518-8617-F4F0B0994FDA}"/>
    <dgm:cxn modelId="{4FB38243-A416-48D9-897B-ED08248DE8B0}" type="presOf" srcId="{9C2D34C9-FE94-4518-8617-F4F0B0994FDA}" destId="{E6D83A05-4D99-4FAF-A740-3DB2AFE4AD64}" srcOrd="0" destOrd="0" presId="urn:microsoft.com/office/officeart/2008/layout/CircularPictureCallout#2"/>
    <dgm:cxn modelId="{FC0CAE16-1B3D-4E50-AF84-EF88BA4E5141}" srcId="{A98786EB-1F9B-49F1-B824-9A38E27C98BA}" destId="{3FF4CC25-4429-4BA9-AAEC-221D272A8DC0}" srcOrd="2" destOrd="0" parTransId="{07113389-C21C-4A32-A9CE-D32898A51F59}" sibTransId="{6B2AE74A-A1EC-49DB-86F0-AA969CE4DFF2}"/>
    <dgm:cxn modelId="{4AFA0783-4BB5-4AB5-A9C8-A2F690B6E637}" type="presParOf" srcId="{686F6F77-272B-464C-A82F-55A40D641402}" destId="{8E5900D2-001D-45A2-922B-ED37F118E771}" srcOrd="0" destOrd="0" presId="urn:microsoft.com/office/officeart/2008/layout/CircularPictureCallout#2"/>
    <dgm:cxn modelId="{C05C44AA-9C0D-43C3-8D82-4429C582186B}" type="presParOf" srcId="{8E5900D2-001D-45A2-922B-ED37F118E771}" destId="{0AE29FBC-4F38-47C6-8826-F515FF1EA625}" srcOrd="0" destOrd="0" presId="urn:microsoft.com/office/officeart/2008/layout/CircularPictureCallout#2"/>
    <dgm:cxn modelId="{BF227E5A-CB67-4F6E-A6A7-36F150E8A56F}" type="presParOf" srcId="{0AE29FBC-4F38-47C6-8826-F515FF1EA625}" destId="{E6D83A05-4D99-4FAF-A740-3DB2AFE4AD64}" srcOrd="0" destOrd="0" presId="urn:microsoft.com/office/officeart/2008/layout/CircularPictureCallout#2"/>
    <dgm:cxn modelId="{2E645F56-4062-4553-987D-952869B7B326}" type="presParOf" srcId="{8E5900D2-001D-45A2-922B-ED37F118E771}" destId="{DD8FE388-A0D0-453A-B138-6BBEAB91A97C}" srcOrd="1" destOrd="0" presId="urn:microsoft.com/office/officeart/2008/layout/CircularPictureCallout#2"/>
  </dgm:cxnLst>
  <dgm:bg/>
  <dgm:whole/>
  <dgm:extLst>
    <a:ext uri="http://schemas.microsoft.com/office/drawing/2008/diagram">
      <dsp:dataModelExt xmlns:dsp="http://schemas.microsoft.com/office/drawing/2008/diagram" relId="rId2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51D1997-52AF-44CE-B87E-EDA413C0CD9F}" type="doc">
      <dgm:prSet loTypeId="urn:microsoft.com/office/officeart/2005/8/layout/hierarchy1#1" loCatId="hierarchy" qsTypeId="urn:microsoft.com/office/officeart/2005/8/quickstyle/simple1#3" qsCatId="simple" csTypeId="urn:microsoft.com/office/officeart/2005/8/colors/accent1_2#6" csCatId="accent1" phldr="1"/>
      <dgm:spPr/>
      <dgm:t>
        <a:bodyPr/>
        <a:lstStyle/>
        <a:p>
          <a:endParaRPr lang="en-US"/>
        </a:p>
      </dgm:t>
    </dgm:pt>
    <dgm:pt modelId="{65EF4B40-3296-493D-BC88-A14B637D350E}">
      <dgm:prSet phldrT="[Text]"/>
      <dgm:spPr/>
      <dgm:t>
        <a:bodyPr/>
        <a:lstStyle/>
        <a:p>
          <a:r>
            <a:rPr lang="id-ID" dirty="0" smtClean="0"/>
            <a:t>JENIS DATA</a:t>
          </a:r>
          <a:endParaRPr lang="en-US" dirty="0"/>
        </a:p>
      </dgm:t>
    </dgm:pt>
    <dgm:pt modelId="{E22735CB-2E9B-4506-901D-86DCC285B782}" type="parTrans" cxnId="{14D723B6-B475-407B-8D7A-29F2990677B8}">
      <dgm:prSet/>
      <dgm:spPr/>
      <dgm:t>
        <a:bodyPr/>
        <a:lstStyle/>
        <a:p>
          <a:endParaRPr lang="en-US"/>
        </a:p>
      </dgm:t>
    </dgm:pt>
    <dgm:pt modelId="{2EC0EA29-0E8C-4205-B75B-E68648B92197}" type="sibTrans" cxnId="{14D723B6-B475-407B-8D7A-29F2990677B8}">
      <dgm:prSet/>
      <dgm:spPr/>
      <dgm:t>
        <a:bodyPr/>
        <a:lstStyle/>
        <a:p>
          <a:endParaRPr lang="en-US"/>
        </a:p>
      </dgm:t>
    </dgm:pt>
    <dgm:pt modelId="{609100F7-3F77-4C94-9ABC-5453FD5E7FC0}">
      <dgm:prSet phldrT="[Text]"/>
      <dgm:spPr/>
      <dgm:t>
        <a:bodyPr/>
        <a:lstStyle/>
        <a:p>
          <a:r>
            <a:rPr lang="id-ID" dirty="0" smtClean="0"/>
            <a:t>ASPASIAL /</a:t>
          </a:r>
        </a:p>
        <a:p>
          <a:r>
            <a:rPr lang="id-ID" dirty="0" smtClean="0"/>
            <a:t>STATISTIK</a:t>
          </a:r>
          <a:endParaRPr lang="en-US" dirty="0"/>
        </a:p>
      </dgm:t>
    </dgm:pt>
    <dgm:pt modelId="{3D944BE2-5C89-4677-A6D9-990F081E2200}" type="parTrans" cxnId="{B83A9FF2-3EED-4F15-881B-F8326C9F0882}">
      <dgm:prSet>
        <dgm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dgm:style>
      </dgm:prSet>
      <dgm:spPr>
        <a:ln w="57150"/>
      </dgm:spPr>
      <dgm:t>
        <a:bodyPr/>
        <a:lstStyle/>
        <a:p>
          <a:endParaRPr lang="en-US"/>
        </a:p>
      </dgm:t>
    </dgm:pt>
    <dgm:pt modelId="{CF698434-E3B6-4B03-BF1B-657D621E79B2}" type="sibTrans" cxnId="{B83A9FF2-3EED-4F15-881B-F8326C9F0882}">
      <dgm:prSet/>
      <dgm:spPr/>
      <dgm:t>
        <a:bodyPr/>
        <a:lstStyle/>
        <a:p>
          <a:endParaRPr lang="en-US"/>
        </a:p>
      </dgm:t>
    </dgm:pt>
    <dgm:pt modelId="{E6A1D3FF-C8E0-4F7C-81F2-7D3571398E96}">
      <dgm:prSet phldrT="[Text]"/>
      <dgm:spPr/>
      <dgm:t>
        <a:bodyPr/>
        <a:lstStyle/>
        <a:p>
          <a:r>
            <a:rPr lang="id-ID" dirty="0" smtClean="0"/>
            <a:t>DASAR</a:t>
          </a:r>
          <a:endParaRPr lang="en-US" dirty="0"/>
        </a:p>
      </dgm:t>
    </dgm:pt>
    <dgm:pt modelId="{CAB1DE69-9385-4CE0-B0B7-DBBA45B4F595}" type="parTrans" cxnId="{B677309A-F94C-4733-96AF-F70F59A3A693}">
      <dgm:prSet>
        <dgm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dgm:style>
      </dgm:prSet>
      <dgm:spPr>
        <a:ln w="57150"/>
      </dgm:spPr>
      <dgm:t>
        <a:bodyPr/>
        <a:lstStyle/>
        <a:p>
          <a:endParaRPr lang="en-US"/>
        </a:p>
      </dgm:t>
    </dgm:pt>
    <dgm:pt modelId="{021C3F15-3F77-4014-ACD2-AD02A06FEA0D}" type="sibTrans" cxnId="{B677309A-F94C-4733-96AF-F70F59A3A693}">
      <dgm:prSet/>
      <dgm:spPr/>
      <dgm:t>
        <a:bodyPr/>
        <a:lstStyle/>
        <a:p>
          <a:endParaRPr lang="en-US"/>
        </a:p>
      </dgm:t>
    </dgm:pt>
    <dgm:pt modelId="{D94C53DC-88FD-4DA4-B61B-D7BAA492FE8F}">
      <dgm:prSet phldrT="[Text]"/>
      <dgm:spPr/>
      <dgm:t>
        <a:bodyPr/>
        <a:lstStyle/>
        <a:p>
          <a:r>
            <a:rPr lang="id-ID" dirty="0" smtClean="0"/>
            <a:t>SEKTORAL</a:t>
          </a:r>
          <a:endParaRPr lang="en-US" dirty="0"/>
        </a:p>
      </dgm:t>
    </dgm:pt>
    <dgm:pt modelId="{7CDEB294-FDC0-4B4D-9206-1ED6E8B13878}" type="parTrans" cxnId="{ABD253F6-2902-4D5B-8EBD-154F3EF24D55}">
      <dgm:prSet/>
      <dgm:spPr>
        <a:ln w="57150">
          <a:solidFill>
            <a:srgbClr val="FFC000"/>
          </a:solidFill>
        </a:ln>
      </dgm:spPr>
      <dgm:t>
        <a:bodyPr/>
        <a:lstStyle/>
        <a:p>
          <a:endParaRPr lang="en-US"/>
        </a:p>
      </dgm:t>
    </dgm:pt>
    <dgm:pt modelId="{CE591458-E33E-48F0-9365-6DEB4486C207}" type="sibTrans" cxnId="{ABD253F6-2902-4D5B-8EBD-154F3EF24D55}">
      <dgm:prSet/>
      <dgm:spPr/>
      <dgm:t>
        <a:bodyPr/>
        <a:lstStyle/>
        <a:p>
          <a:endParaRPr lang="en-US"/>
        </a:p>
      </dgm:t>
    </dgm:pt>
    <dgm:pt modelId="{99BB6346-AE0E-4776-A850-43CE243679C3}">
      <dgm:prSet phldrT="[Text]"/>
      <dgm:spPr/>
      <dgm:t>
        <a:bodyPr/>
        <a:lstStyle/>
        <a:p>
          <a:r>
            <a:rPr lang="id-ID" dirty="0" smtClean="0"/>
            <a:t>SPASIAL</a:t>
          </a:r>
          <a:endParaRPr lang="en-US" dirty="0"/>
        </a:p>
      </dgm:t>
    </dgm:pt>
    <dgm:pt modelId="{080BAAAF-16F4-4FEB-AE5A-3DC7B03667E2}" type="parTrans" cxnId="{6645343D-AEE1-4648-92D1-E3C5B0E3238C}">
      <dgm:prSet>
        <dgm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dgm:style>
      </dgm:prSet>
      <dgm:spPr>
        <a:ln w="57150"/>
      </dgm:spPr>
      <dgm:t>
        <a:bodyPr/>
        <a:lstStyle/>
        <a:p>
          <a:endParaRPr lang="en-US"/>
        </a:p>
      </dgm:t>
    </dgm:pt>
    <dgm:pt modelId="{00BB7A07-8502-4764-B8E3-970878654481}" type="sibTrans" cxnId="{6645343D-AEE1-4648-92D1-E3C5B0E3238C}">
      <dgm:prSet/>
      <dgm:spPr/>
      <dgm:t>
        <a:bodyPr/>
        <a:lstStyle/>
        <a:p>
          <a:endParaRPr lang="en-US"/>
        </a:p>
      </dgm:t>
    </dgm:pt>
    <dgm:pt modelId="{125E0CE0-E7DF-4D83-B309-669E13B79EF4}">
      <dgm:prSet phldrT="[Text]"/>
      <dgm:spPr/>
      <dgm:t>
        <a:bodyPr/>
        <a:lstStyle/>
        <a:p>
          <a:r>
            <a:rPr lang="id-ID" dirty="0" smtClean="0"/>
            <a:t>GEOSPASIAL DASAR</a:t>
          </a:r>
          <a:endParaRPr lang="en-US" dirty="0"/>
        </a:p>
      </dgm:t>
    </dgm:pt>
    <dgm:pt modelId="{7AB1BFE0-A593-4549-A4EF-FAB935D0D367}" type="parTrans" cxnId="{77719B3A-7695-4876-A09E-BBBF8A785EAE}">
      <dgm:prSet>
        <dgm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dgm:style>
      </dgm:prSet>
      <dgm:spPr>
        <a:ln w="57150"/>
      </dgm:spPr>
      <dgm:t>
        <a:bodyPr/>
        <a:lstStyle/>
        <a:p>
          <a:endParaRPr lang="en-US"/>
        </a:p>
      </dgm:t>
    </dgm:pt>
    <dgm:pt modelId="{ABC67DA8-0FE5-4A64-957A-B475969E2B94}" type="sibTrans" cxnId="{77719B3A-7695-4876-A09E-BBBF8A785EAE}">
      <dgm:prSet/>
      <dgm:spPr/>
      <dgm:t>
        <a:bodyPr/>
        <a:lstStyle/>
        <a:p>
          <a:endParaRPr lang="en-US"/>
        </a:p>
      </dgm:t>
    </dgm:pt>
    <dgm:pt modelId="{E81EFF03-71D6-41A0-832C-0C03172C4555}">
      <dgm:prSet/>
      <dgm:spPr/>
      <dgm:t>
        <a:bodyPr/>
        <a:lstStyle/>
        <a:p>
          <a:r>
            <a:rPr lang="id-ID" dirty="0" smtClean="0"/>
            <a:t>KHUSUS</a:t>
          </a:r>
          <a:endParaRPr lang="en-US" dirty="0"/>
        </a:p>
      </dgm:t>
    </dgm:pt>
    <dgm:pt modelId="{F5CB8FC9-8CE0-448C-95C0-CD2217D0A087}" type="parTrans" cxnId="{6648ACB2-D519-4406-B33F-88C3E7BAE217}">
      <dgm:prSet>
        <dgm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dgm:style>
      </dgm:prSet>
      <dgm:spPr>
        <a:ln w="57150"/>
      </dgm:spPr>
      <dgm:t>
        <a:bodyPr/>
        <a:lstStyle/>
        <a:p>
          <a:endParaRPr lang="en-US"/>
        </a:p>
      </dgm:t>
    </dgm:pt>
    <dgm:pt modelId="{09DFF5C0-B3FD-4E25-ABD4-67EE986737E2}" type="sibTrans" cxnId="{6648ACB2-D519-4406-B33F-88C3E7BAE217}">
      <dgm:prSet/>
      <dgm:spPr/>
      <dgm:t>
        <a:bodyPr/>
        <a:lstStyle/>
        <a:p>
          <a:endParaRPr lang="en-US"/>
        </a:p>
      </dgm:t>
    </dgm:pt>
    <dgm:pt modelId="{0AC00A0F-528D-47A2-8BFC-7E583226E8E0}">
      <dgm:prSet/>
      <dgm:spPr/>
      <dgm:t>
        <a:bodyPr/>
        <a:lstStyle/>
        <a:p>
          <a:pPr algn="ctr"/>
          <a:r>
            <a:rPr lang="id-ID" dirty="0" smtClean="0"/>
            <a:t>GEOSPASIAL TEMATIK</a:t>
          </a:r>
          <a:endParaRPr lang="en-US" dirty="0"/>
        </a:p>
      </dgm:t>
    </dgm:pt>
    <dgm:pt modelId="{ACCEDBEF-6158-4463-AC38-0C5A32E220FF}" type="parTrans" cxnId="{BAB1FB81-06FD-465A-A467-6AA669FC9091}">
      <dgm:prSet>
        <dgm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dgm:style>
      </dgm:prSet>
      <dgm:spPr>
        <a:ln w="57150"/>
      </dgm:spPr>
      <dgm:t>
        <a:bodyPr/>
        <a:lstStyle/>
        <a:p>
          <a:endParaRPr lang="en-US"/>
        </a:p>
      </dgm:t>
    </dgm:pt>
    <dgm:pt modelId="{B84C0F59-D4D6-4A7D-B423-2CF042A801A7}" type="sibTrans" cxnId="{BAB1FB81-06FD-465A-A467-6AA669FC9091}">
      <dgm:prSet/>
      <dgm:spPr/>
      <dgm:t>
        <a:bodyPr/>
        <a:lstStyle/>
        <a:p>
          <a:endParaRPr lang="en-US"/>
        </a:p>
      </dgm:t>
    </dgm:pt>
    <dgm:pt modelId="{B143CBE9-5935-4A18-8A69-05C4E66973F6}" type="pres">
      <dgm:prSet presAssocID="{051D1997-52AF-44CE-B87E-EDA413C0CD9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1E6CA9A-5362-4726-BC90-912BFB2624A1}" type="pres">
      <dgm:prSet presAssocID="{65EF4B40-3296-493D-BC88-A14B637D350E}" presName="hierRoot1" presStyleCnt="0"/>
      <dgm:spPr/>
    </dgm:pt>
    <dgm:pt modelId="{F4CF8E80-B8A1-4011-B8E6-C2279E3CB699}" type="pres">
      <dgm:prSet presAssocID="{65EF4B40-3296-493D-BC88-A14B637D350E}" presName="composite" presStyleCnt="0"/>
      <dgm:spPr/>
    </dgm:pt>
    <dgm:pt modelId="{570FFB62-E8AC-449D-BC1B-C6F036123A9D}" type="pres">
      <dgm:prSet presAssocID="{65EF4B40-3296-493D-BC88-A14B637D350E}" presName="background" presStyleLbl="node0" presStyleIdx="0" presStyleCn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  <dgm:pt modelId="{8925DCDB-EF33-4A66-975F-762559598D51}" type="pres">
      <dgm:prSet presAssocID="{65EF4B40-3296-493D-BC88-A14B637D350E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7BB0520-8267-4874-B0C6-CAA634B0125B}" type="pres">
      <dgm:prSet presAssocID="{65EF4B40-3296-493D-BC88-A14B637D350E}" presName="hierChild2" presStyleCnt="0"/>
      <dgm:spPr/>
    </dgm:pt>
    <dgm:pt modelId="{34B0F138-6859-47CF-960F-47CD81AF2B46}" type="pres">
      <dgm:prSet presAssocID="{3D944BE2-5C89-4677-A6D9-990F081E2200}" presName="Name10" presStyleLbl="parChTrans1D2" presStyleIdx="0" presStyleCnt="2"/>
      <dgm:spPr/>
      <dgm:t>
        <a:bodyPr/>
        <a:lstStyle/>
        <a:p>
          <a:endParaRPr lang="en-US"/>
        </a:p>
      </dgm:t>
    </dgm:pt>
    <dgm:pt modelId="{CABD0C55-2648-4459-A53B-F342FFF04BE7}" type="pres">
      <dgm:prSet presAssocID="{609100F7-3F77-4C94-9ABC-5453FD5E7FC0}" presName="hierRoot2" presStyleCnt="0"/>
      <dgm:spPr/>
    </dgm:pt>
    <dgm:pt modelId="{783E0D42-58AB-439E-8404-3D700D916161}" type="pres">
      <dgm:prSet presAssocID="{609100F7-3F77-4C94-9ABC-5453FD5E7FC0}" presName="composite2" presStyleCnt="0"/>
      <dgm:spPr/>
    </dgm:pt>
    <dgm:pt modelId="{B4EE466A-5814-4D67-A1E8-83DA56AD1FF8}" type="pres">
      <dgm:prSet presAssocID="{609100F7-3F77-4C94-9ABC-5453FD5E7FC0}" presName="background2" presStyleLbl="node2" presStyleIdx="0" presStyleCnt="2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  <dgm:pt modelId="{9FD895ED-B300-4C08-9C3D-189E8CAD9CF5}" type="pres">
      <dgm:prSet presAssocID="{609100F7-3F77-4C94-9ABC-5453FD5E7FC0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947FB2E-3B5E-4338-BA63-05F775FBDAAA}" type="pres">
      <dgm:prSet presAssocID="{609100F7-3F77-4C94-9ABC-5453FD5E7FC0}" presName="hierChild3" presStyleCnt="0"/>
      <dgm:spPr/>
    </dgm:pt>
    <dgm:pt modelId="{961BC832-48A1-4927-8C81-D092249DD483}" type="pres">
      <dgm:prSet presAssocID="{CAB1DE69-9385-4CE0-B0B7-DBBA45B4F595}" presName="Name17" presStyleLbl="parChTrans1D3" presStyleIdx="0" presStyleCnt="5"/>
      <dgm:spPr/>
      <dgm:t>
        <a:bodyPr/>
        <a:lstStyle/>
        <a:p>
          <a:endParaRPr lang="en-US"/>
        </a:p>
      </dgm:t>
    </dgm:pt>
    <dgm:pt modelId="{475D8639-BC24-47FE-AF7F-438F794E1C18}" type="pres">
      <dgm:prSet presAssocID="{E6A1D3FF-C8E0-4F7C-81F2-7D3571398E96}" presName="hierRoot3" presStyleCnt="0"/>
      <dgm:spPr/>
    </dgm:pt>
    <dgm:pt modelId="{B872C7CC-1635-4A44-81CE-608D811CC75D}" type="pres">
      <dgm:prSet presAssocID="{E6A1D3FF-C8E0-4F7C-81F2-7D3571398E96}" presName="composite3" presStyleCnt="0"/>
      <dgm:spPr/>
    </dgm:pt>
    <dgm:pt modelId="{9BC25F38-1B27-476A-8F34-3A2036638934}" type="pres">
      <dgm:prSet presAssocID="{E6A1D3FF-C8E0-4F7C-81F2-7D3571398E96}" presName="background3" presStyleLbl="node3" presStyleIdx="0" presStyleCnt="5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  <dgm:pt modelId="{CABCD188-066E-4171-A7C7-668DC9961C6B}" type="pres">
      <dgm:prSet presAssocID="{E6A1D3FF-C8E0-4F7C-81F2-7D3571398E96}" presName="text3" presStyleLbl="fgAcc3" presStyleIdx="0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91CE007-6CF5-460B-9369-DF459EA007C6}" type="pres">
      <dgm:prSet presAssocID="{E6A1D3FF-C8E0-4F7C-81F2-7D3571398E96}" presName="hierChild4" presStyleCnt="0"/>
      <dgm:spPr/>
    </dgm:pt>
    <dgm:pt modelId="{5368A758-CD5E-4244-9ECE-8A8FDC7B0CFF}" type="pres">
      <dgm:prSet presAssocID="{7CDEB294-FDC0-4B4D-9206-1ED6E8B13878}" presName="Name17" presStyleLbl="parChTrans1D3" presStyleIdx="1" presStyleCnt="5"/>
      <dgm:spPr/>
      <dgm:t>
        <a:bodyPr/>
        <a:lstStyle/>
        <a:p>
          <a:endParaRPr lang="en-US"/>
        </a:p>
      </dgm:t>
    </dgm:pt>
    <dgm:pt modelId="{09FCCC6B-10F7-4EAE-A904-B251B072D30B}" type="pres">
      <dgm:prSet presAssocID="{D94C53DC-88FD-4DA4-B61B-D7BAA492FE8F}" presName="hierRoot3" presStyleCnt="0"/>
      <dgm:spPr/>
    </dgm:pt>
    <dgm:pt modelId="{17C53C37-0BAB-4A31-9039-8E2F5BA9F4C1}" type="pres">
      <dgm:prSet presAssocID="{D94C53DC-88FD-4DA4-B61B-D7BAA492FE8F}" presName="composite3" presStyleCnt="0"/>
      <dgm:spPr/>
    </dgm:pt>
    <dgm:pt modelId="{43ACCCDD-CECD-4CC0-805E-9EB7324C55D7}" type="pres">
      <dgm:prSet presAssocID="{D94C53DC-88FD-4DA4-B61B-D7BAA492FE8F}" presName="background3" presStyleLbl="node3" presStyleIdx="1" presStyleCnt="5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  <dgm:pt modelId="{DD918802-5029-4721-ADB3-81355F9A2D99}" type="pres">
      <dgm:prSet presAssocID="{D94C53DC-88FD-4DA4-B61B-D7BAA492FE8F}" presName="text3" presStyleLbl="fgAcc3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86A10F2-5A1F-4560-9D83-F71191468A39}" type="pres">
      <dgm:prSet presAssocID="{D94C53DC-88FD-4DA4-B61B-D7BAA492FE8F}" presName="hierChild4" presStyleCnt="0"/>
      <dgm:spPr/>
    </dgm:pt>
    <dgm:pt modelId="{C4BCE7A4-FEC6-4A2B-A2EF-FA81772A1093}" type="pres">
      <dgm:prSet presAssocID="{F5CB8FC9-8CE0-448C-95C0-CD2217D0A087}" presName="Name17" presStyleLbl="parChTrans1D3" presStyleIdx="2" presStyleCnt="5"/>
      <dgm:spPr/>
      <dgm:t>
        <a:bodyPr/>
        <a:lstStyle/>
        <a:p>
          <a:endParaRPr lang="en-US"/>
        </a:p>
      </dgm:t>
    </dgm:pt>
    <dgm:pt modelId="{F363754D-4249-460C-9AD9-AD67DF16FC50}" type="pres">
      <dgm:prSet presAssocID="{E81EFF03-71D6-41A0-832C-0C03172C4555}" presName="hierRoot3" presStyleCnt="0"/>
      <dgm:spPr/>
    </dgm:pt>
    <dgm:pt modelId="{BBD18C69-B07F-4127-8119-41BA8F2FA8C9}" type="pres">
      <dgm:prSet presAssocID="{E81EFF03-71D6-41A0-832C-0C03172C4555}" presName="composite3" presStyleCnt="0"/>
      <dgm:spPr/>
    </dgm:pt>
    <dgm:pt modelId="{08906F45-1536-4FF8-9EC7-791CB3AFFF5C}" type="pres">
      <dgm:prSet presAssocID="{E81EFF03-71D6-41A0-832C-0C03172C4555}" presName="background3" presStyleLbl="node3" presStyleIdx="2" presStyleCnt="5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  <dgm:pt modelId="{07F57AC1-235A-4019-92E2-141BE4731747}" type="pres">
      <dgm:prSet presAssocID="{E81EFF03-71D6-41A0-832C-0C03172C4555}" presName="text3" presStyleLbl="fgAcc3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9A9B4FA-0818-4B05-A12D-7065F0E8EB37}" type="pres">
      <dgm:prSet presAssocID="{E81EFF03-71D6-41A0-832C-0C03172C4555}" presName="hierChild4" presStyleCnt="0"/>
      <dgm:spPr/>
    </dgm:pt>
    <dgm:pt modelId="{6AF1A3AE-6E4A-4A0A-B5E8-7D1EEC930FD6}" type="pres">
      <dgm:prSet presAssocID="{080BAAAF-16F4-4FEB-AE5A-3DC7B03667E2}" presName="Name10" presStyleLbl="parChTrans1D2" presStyleIdx="1" presStyleCnt="2"/>
      <dgm:spPr/>
      <dgm:t>
        <a:bodyPr/>
        <a:lstStyle/>
        <a:p>
          <a:endParaRPr lang="en-US"/>
        </a:p>
      </dgm:t>
    </dgm:pt>
    <dgm:pt modelId="{2C4F98DD-7B89-470A-8CC0-9594AB199FA8}" type="pres">
      <dgm:prSet presAssocID="{99BB6346-AE0E-4776-A850-43CE243679C3}" presName="hierRoot2" presStyleCnt="0"/>
      <dgm:spPr/>
    </dgm:pt>
    <dgm:pt modelId="{7FF5DEC3-5DB9-4037-8693-0B08DC323C0F}" type="pres">
      <dgm:prSet presAssocID="{99BB6346-AE0E-4776-A850-43CE243679C3}" presName="composite2" presStyleCnt="0"/>
      <dgm:spPr/>
    </dgm:pt>
    <dgm:pt modelId="{0B314A07-DF75-43B1-B94F-12259B8549EC}" type="pres">
      <dgm:prSet presAssocID="{99BB6346-AE0E-4776-A850-43CE243679C3}" presName="background2" presStyleLbl="node2" presStyleIdx="1" presStyleCnt="2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  <dgm:pt modelId="{D14E8A73-9D32-4DF5-B787-B7D8DBBA6549}" type="pres">
      <dgm:prSet presAssocID="{99BB6346-AE0E-4776-A850-43CE243679C3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1F5ABB9-35D7-40B0-9800-D855BCFBF5E6}" type="pres">
      <dgm:prSet presAssocID="{99BB6346-AE0E-4776-A850-43CE243679C3}" presName="hierChild3" presStyleCnt="0"/>
      <dgm:spPr/>
    </dgm:pt>
    <dgm:pt modelId="{0D4B9A6F-3803-4322-8649-1C77409B17E8}" type="pres">
      <dgm:prSet presAssocID="{7AB1BFE0-A593-4549-A4EF-FAB935D0D367}" presName="Name17" presStyleLbl="parChTrans1D3" presStyleIdx="3" presStyleCnt="5"/>
      <dgm:spPr/>
      <dgm:t>
        <a:bodyPr/>
        <a:lstStyle/>
        <a:p>
          <a:endParaRPr lang="en-US"/>
        </a:p>
      </dgm:t>
    </dgm:pt>
    <dgm:pt modelId="{E6C46A7D-C4F2-4A4E-9331-9D32A17F7E70}" type="pres">
      <dgm:prSet presAssocID="{125E0CE0-E7DF-4D83-B309-669E13B79EF4}" presName="hierRoot3" presStyleCnt="0"/>
      <dgm:spPr/>
    </dgm:pt>
    <dgm:pt modelId="{EA4C3DBB-2607-4E3E-99ED-CA99AD3B1D65}" type="pres">
      <dgm:prSet presAssocID="{125E0CE0-E7DF-4D83-B309-669E13B79EF4}" presName="composite3" presStyleCnt="0"/>
      <dgm:spPr/>
    </dgm:pt>
    <dgm:pt modelId="{BF2505D3-9003-4096-AF62-FA4D4C830D7E}" type="pres">
      <dgm:prSet presAssocID="{125E0CE0-E7DF-4D83-B309-669E13B79EF4}" presName="background3" presStyleLbl="node3" presStyleIdx="3" presStyleCnt="5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  <dgm:pt modelId="{716B7DEE-C001-4899-97AA-F136D5778FEF}" type="pres">
      <dgm:prSet presAssocID="{125E0CE0-E7DF-4D83-B309-669E13B79EF4}" presName="text3" presStyleLbl="fgAcc3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37B9F5C-DC06-4653-8678-E6B82ADB35F9}" type="pres">
      <dgm:prSet presAssocID="{125E0CE0-E7DF-4D83-B309-669E13B79EF4}" presName="hierChild4" presStyleCnt="0"/>
      <dgm:spPr/>
    </dgm:pt>
    <dgm:pt modelId="{30A163E6-0F9B-46A5-80FA-317EAB0EFD8F}" type="pres">
      <dgm:prSet presAssocID="{ACCEDBEF-6158-4463-AC38-0C5A32E220FF}" presName="Name17" presStyleLbl="parChTrans1D3" presStyleIdx="4" presStyleCnt="5"/>
      <dgm:spPr/>
      <dgm:t>
        <a:bodyPr/>
        <a:lstStyle/>
        <a:p>
          <a:endParaRPr lang="en-US"/>
        </a:p>
      </dgm:t>
    </dgm:pt>
    <dgm:pt modelId="{355880BF-EDAB-4CEB-B861-040D5269BDF8}" type="pres">
      <dgm:prSet presAssocID="{0AC00A0F-528D-47A2-8BFC-7E583226E8E0}" presName="hierRoot3" presStyleCnt="0"/>
      <dgm:spPr/>
    </dgm:pt>
    <dgm:pt modelId="{3C09D4F0-27EA-4360-A12D-7E3F8922B76A}" type="pres">
      <dgm:prSet presAssocID="{0AC00A0F-528D-47A2-8BFC-7E583226E8E0}" presName="composite3" presStyleCnt="0"/>
      <dgm:spPr/>
    </dgm:pt>
    <dgm:pt modelId="{F391E3E8-752A-4A41-B4D1-02C854F5FC11}" type="pres">
      <dgm:prSet presAssocID="{0AC00A0F-528D-47A2-8BFC-7E583226E8E0}" presName="background3" presStyleLbl="node3" presStyleIdx="4" presStyleCnt="5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  <dgm:pt modelId="{3FC510BA-DF62-46F6-B9D5-31372EA806E2}" type="pres">
      <dgm:prSet presAssocID="{0AC00A0F-528D-47A2-8BFC-7E583226E8E0}" presName="text3" presStyleLbl="fgAcc3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C4F90BF-2C8F-433D-AE47-CD91FC7B690D}" type="pres">
      <dgm:prSet presAssocID="{0AC00A0F-528D-47A2-8BFC-7E583226E8E0}" presName="hierChild4" presStyleCnt="0"/>
      <dgm:spPr/>
    </dgm:pt>
  </dgm:ptLst>
  <dgm:cxnLst>
    <dgm:cxn modelId="{6648ACB2-D519-4406-B33F-88C3E7BAE217}" srcId="{609100F7-3F77-4C94-9ABC-5453FD5E7FC0}" destId="{E81EFF03-71D6-41A0-832C-0C03172C4555}" srcOrd="2" destOrd="0" parTransId="{F5CB8FC9-8CE0-448C-95C0-CD2217D0A087}" sibTransId="{09DFF5C0-B3FD-4E25-ABD4-67EE986737E2}"/>
    <dgm:cxn modelId="{D3A80AC1-5E00-4D2B-A520-B4989DF2BB0F}" type="presOf" srcId="{99BB6346-AE0E-4776-A850-43CE243679C3}" destId="{D14E8A73-9D32-4DF5-B787-B7D8DBBA6549}" srcOrd="0" destOrd="0" presId="urn:microsoft.com/office/officeart/2005/8/layout/hierarchy1#1"/>
    <dgm:cxn modelId="{6681C43D-D1A0-4F1C-B084-D9E48A30324E}" type="presOf" srcId="{F5CB8FC9-8CE0-448C-95C0-CD2217D0A087}" destId="{C4BCE7A4-FEC6-4A2B-A2EF-FA81772A1093}" srcOrd="0" destOrd="0" presId="urn:microsoft.com/office/officeart/2005/8/layout/hierarchy1#1"/>
    <dgm:cxn modelId="{14D723B6-B475-407B-8D7A-29F2990677B8}" srcId="{051D1997-52AF-44CE-B87E-EDA413C0CD9F}" destId="{65EF4B40-3296-493D-BC88-A14B637D350E}" srcOrd="0" destOrd="0" parTransId="{E22735CB-2E9B-4506-901D-86DCC285B782}" sibTransId="{2EC0EA29-0E8C-4205-B75B-E68648B92197}"/>
    <dgm:cxn modelId="{BAB1FB81-06FD-465A-A467-6AA669FC9091}" srcId="{99BB6346-AE0E-4776-A850-43CE243679C3}" destId="{0AC00A0F-528D-47A2-8BFC-7E583226E8E0}" srcOrd="1" destOrd="0" parTransId="{ACCEDBEF-6158-4463-AC38-0C5A32E220FF}" sibTransId="{B84C0F59-D4D6-4A7D-B423-2CF042A801A7}"/>
    <dgm:cxn modelId="{77719B3A-7695-4876-A09E-BBBF8A785EAE}" srcId="{99BB6346-AE0E-4776-A850-43CE243679C3}" destId="{125E0CE0-E7DF-4D83-B309-669E13B79EF4}" srcOrd="0" destOrd="0" parTransId="{7AB1BFE0-A593-4549-A4EF-FAB935D0D367}" sibTransId="{ABC67DA8-0FE5-4A64-957A-B475969E2B94}"/>
    <dgm:cxn modelId="{ABD253F6-2902-4D5B-8EBD-154F3EF24D55}" srcId="{609100F7-3F77-4C94-9ABC-5453FD5E7FC0}" destId="{D94C53DC-88FD-4DA4-B61B-D7BAA492FE8F}" srcOrd="1" destOrd="0" parTransId="{7CDEB294-FDC0-4B4D-9206-1ED6E8B13878}" sibTransId="{CE591458-E33E-48F0-9365-6DEB4486C207}"/>
    <dgm:cxn modelId="{59730052-7E01-4B20-9D80-B101F958FB34}" type="presOf" srcId="{125E0CE0-E7DF-4D83-B309-669E13B79EF4}" destId="{716B7DEE-C001-4899-97AA-F136D5778FEF}" srcOrd="0" destOrd="0" presId="urn:microsoft.com/office/officeart/2005/8/layout/hierarchy1#1"/>
    <dgm:cxn modelId="{79A1FFED-0A10-4B26-B1C0-33018E6D7A51}" type="presOf" srcId="{65EF4B40-3296-493D-BC88-A14B637D350E}" destId="{8925DCDB-EF33-4A66-975F-762559598D51}" srcOrd="0" destOrd="0" presId="urn:microsoft.com/office/officeart/2005/8/layout/hierarchy1#1"/>
    <dgm:cxn modelId="{6CE1249C-60E8-4566-B0AB-3F5F0F84F7F1}" type="presOf" srcId="{ACCEDBEF-6158-4463-AC38-0C5A32E220FF}" destId="{30A163E6-0F9B-46A5-80FA-317EAB0EFD8F}" srcOrd="0" destOrd="0" presId="urn:microsoft.com/office/officeart/2005/8/layout/hierarchy1#1"/>
    <dgm:cxn modelId="{BBEC9B65-F0E4-447D-93B6-DF5AEB0274C7}" type="presOf" srcId="{0AC00A0F-528D-47A2-8BFC-7E583226E8E0}" destId="{3FC510BA-DF62-46F6-B9D5-31372EA806E2}" srcOrd="0" destOrd="0" presId="urn:microsoft.com/office/officeart/2005/8/layout/hierarchy1#1"/>
    <dgm:cxn modelId="{5161615C-72B3-4B29-BACA-1AE2F00F9AE4}" type="presOf" srcId="{080BAAAF-16F4-4FEB-AE5A-3DC7B03667E2}" destId="{6AF1A3AE-6E4A-4A0A-B5E8-7D1EEC930FD6}" srcOrd="0" destOrd="0" presId="urn:microsoft.com/office/officeart/2005/8/layout/hierarchy1#1"/>
    <dgm:cxn modelId="{BC17A0E5-8187-4C57-B1B3-30244BAF1370}" type="presOf" srcId="{7CDEB294-FDC0-4B4D-9206-1ED6E8B13878}" destId="{5368A758-CD5E-4244-9ECE-8A8FDC7B0CFF}" srcOrd="0" destOrd="0" presId="urn:microsoft.com/office/officeart/2005/8/layout/hierarchy1#1"/>
    <dgm:cxn modelId="{6645343D-AEE1-4648-92D1-E3C5B0E3238C}" srcId="{65EF4B40-3296-493D-BC88-A14B637D350E}" destId="{99BB6346-AE0E-4776-A850-43CE243679C3}" srcOrd="1" destOrd="0" parTransId="{080BAAAF-16F4-4FEB-AE5A-3DC7B03667E2}" sibTransId="{00BB7A07-8502-4764-B8E3-970878654481}"/>
    <dgm:cxn modelId="{6C48AF2B-6A21-43B6-9D72-2D7069336A85}" type="presOf" srcId="{3D944BE2-5C89-4677-A6D9-990F081E2200}" destId="{34B0F138-6859-47CF-960F-47CD81AF2B46}" srcOrd="0" destOrd="0" presId="urn:microsoft.com/office/officeart/2005/8/layout/hierarchy1#1"/>
    <dgm:cxn modelId="{7340AAFF-9AD1-4E31-B081-87051F5990E7}" type="presOf" srcId="{051D1997-52AF-44CE-B87E-EDA413C0CD9F}" destId="{B143CBE9-5935-4A18-8A69-05C4E66973F6}" srcOrd="0" destOrd="0" presId="urn:microsoft.com/office/officeart/2005/8/layout/hierarchy1#1"/>
    <dgm:cxn modelId="{B83A9FF2-3EED-4F15-881B-F8326C9F0882}" srcId="{65EF4B40-3296-493D-BC88-A14B637D350E}" destId="{609100F7-3F77-4C94-9ABC-5453FD5E7FC0}" srcOrd="0" destOrd="0" parTransId="{3D944BE2-5C89-4677-A6D9-990F081E2200}" sibTransId="{CF698434-E3B6-4B03-BF1B-657D621E79B2}"/>
    <dgm:cxn modelId="{462ED4F1-7E39-449A-BAD6-53125A28333D}" type="presOf" srcId="{CAB1DE69-9385-4CE0-B0B7-DBBA45B4F595}" destId="{961BC832-48A1-4927-8C81-D092249DD483}" srcOrd="0" destOrd="0" presId="urn:microsoft.com/office/officeart/2005/8/layout/hierarchy1#1"/>
    <dgm:cxn modelId="{EC3183FC-395C-4839-94A4-C0595DF5D2C1}" type="presOf" srcId="{E6A1D3FF-C8E0-4F7C-81F2-7D3571398E96}" destId="{CABCD188-066E-4171-A7C7-668DC9961C6B}" srcOrd="0" destOrd="0" presId="urn:microsoft.com/office/officeart/2005/8/layout/hierarchy1#1"/>
    <dgm:cxn modelId="{6EB7DF02-AA12-464F-B077-5176214EF38E}" type="presOf" srcId="{7AB1BFE0-A593-4549-A4EF-FAB935D0D367}" destId="{0D4B9A6F-3803-4322-8649-1C77409B17E8}" srcOrd="0" destOrd="0" presId="urn:microsoft.com/office/officeart/2005/8/layout/hierarchy1#1"/>
    <dgm:cxn modelId="{894A5C8D-AEE8-42D5-AD03-958DD6A11836}" type="presOf" srcId="{609100F7-3F77-4C94-9ABC-5453FD5E7FC0}" destId="{9FD895ED-B300-4C08-9C3D-189E8CAD9CF5}" srcOrd="0" destOrd="0" presId="urn:microsoft.com/office/officeart/2005/8/layout/hierarchy1#1"/>
    <dgm:cxn modelId="{F0D064BA-CF6D-4B55-AA89-79AA1AD5A794}" type="presOf" srcId="{D94C53DC-88FD-4DA4-B61B-D7BAA492FE8F}" destId="{DD918802-5029-4721-ADB3-81355F9A2D99}" srcOrd="0" destOrd="0" presId="urn:microsoft.com/office/officeart/2005/8/layout/hierarchy1#1"/>
    <dgm:cxn modelId="{B677309A-F94C-4733-96AF-F70F59A3A693}" srcId="{609100F7-3F77-4C94-9ABC-5453FD5E7FC0}" destId="{E6A1D3FF-C8E0-4F7C-81F2-7D3571398E96}" srcOrd="0" destOrd="0" parTransId="{CAB1DE69-9385-4CE0-B0B7-DBBA45B4F595}" sibTransId="{021C3F15-3F77-4014-ACD2-AD02A06FEA0D}"/>
    <dgm:cxn modelId="{81AF2590-DDEE-45E8-AE2B-B0636F1B157D}" type="presOf" srcId="{E81EFF03-71D6-41A0-832C-0C03172C4555}" destId="{07F57AC1-235A-4019-92E2-141BE4731747}" srcOrd="0" destOrd="0" presId="urn:microsoft.com/office/officeart/2005/8/layout/hierarchy1#1"/>
    <dgm:cxn modelId="{37625F4B-E992-4B4C-87A7-55E29F02BBC5}" type="presParOf" srcId="{B143CBE9-5935-4A18-8A69-05C4E66973F6}" destId="{A1E6CA9A-5362-4726-BC90-912BFB2624A1}" srcOrd="0" destOrd="0" presId="urn:microsoft.com/office/officeart/2005/8/layout/hierarchy1#1"/>
    <dgm:cxn modelId="{088780D4-1C3E-4F38-B6F3-A9405D4C616F}" type="presParOf" srcId="{A1E6CA9A-5362-4726-BC90-912BFB2624A1}" destId="{F4CF8E80-B8A1-4011-B8E6-C2279E3CB699}" srcOrd="0" destOrd="0" presId="urn:microsoft.com/office/officeart/2005/8/layout/hierarchy1#1"/>
    <dgm:cxn modelId="{3F1C84BA-E599-4DF3-B7A4-A7409FF336F9}" type="presParOf" srcId="{F4CF8E80-B8A1-4011-B8E6-C2279E3CB699}" destId="{570FFB62-E8AC-449D-BC1B-C6F036123A9D}" srcOrd="0" destOrd="0" presId="urn:microsoft.com/office/officeart/2005/8/layout/hierarchy1#1"/>
    <dgm:cxn modelId="{8AFA2837-91EC-41AC-B0AF-D9FCFEDD8BE9}" type="presParOf" srcId="{F4CF8E80-B8A1-4011-B8E6-C2279E3CB699}" destId="{8925DCDB-EF33-4A66-975F-762559598D51}" srcOrd="1" destOrd="0" presId="urn:microsoft.com/office/officeart/2005/8/layout/hierarchy1#1"/>
    <dgm:cxn modelId="{57028A86-8DDF-4C42-ADF1-2B441C17860E}" type="presParOf" srcId="{A1E6CA9A-5362-4726-BC90-912BFB2624A1}" destId="{67BB0520-8267-4874-B0C6-CAA634B0125B}" srcOrd="1" destOrd="0" presId="urn:microsoft.com/office/officeart/2005/8/layout/hierarchy1#1"/>
    <dgm:cxn modelId="{293A3785-974D-4B66-9E4C-B46655E7CF1E}" type="presParOf" srcId="{67BB0520-8267-4874-B0C6-CAA634B0125B}" destId="{34B0F138-6859-47CF-960F-47CD81AF2B46}" srcOrd="0" destOrd="0" presId="urn:microsoft.com/office/officeart/2005/8/layout/hierarchy1#1"/>
    <dgm:cxn modelId="{BC257B9D-55C1-4438-A841-02E3B9A19AC0}" type="presParOf" srcId="{67BB0520-8267-4874-B0C6-CAA634B0125B}" destId="{CABD0C55-2648-4459-A53B-F342FFF04BE7}" srcOrd="1" destOrd="0" presId="urn:microsoft.com/office/officeart/2005/8/layout/hierarchy1#1"/>
    <dgm:cxn modelId="{73616F93-264B-47DA-A779-BA96E10D631E}" type="presParOf" srcId="{CABD0C55-2648-4459-A53B-F342FFF04BE7}" destId="{783E0D42-58AB-439E-8404-3D700D916161}" srcOrd="0" destOrd="0" presId="urn:microsoft.com/office/officeart/2005/8/layout/hierarchy1#1"/>
    <dgm:cxn modelId="{0302B5CC-BD1F-4AE2-923B-560B3D823372}" type="presParOf" srcId="{783E0D42-58AB-439E-8404-3D700D916161}" destId="{B4EE466A-5814-4D67-A1E8-83DA56AD1FF8}" srcOrd="0" destOrd="0" presId="urn:microsoft.com/office/officeart/2005/8/layout/hierarchy1#1"/>
    <dgm:cxn modelId="{647792A1-2C32-42F8-B2F6-8FE3643E3AD7}" type="presParOf" srcId="{783E0D42-58AB-439E-8404-3D700D916161}" destId="{9FD895ED-B300-4C08-9C3D-189E8CAD9CF5}" srcOrd="1" destOrd="0" presId="urn:microsoft.com/office/officeart/2005/8/layout/hierarchy1#1"/>
    <dgm:cxn modelId="{5297D2AD-464F-40F7-B5A5-FEB7BD441BD9}" type="presParOf" srcId="{CABD0C55-2648-4459-A53B-F342FFF04BE7}" destId="{F947FB2E-3B5E-4338-BA63-05F775FBDAAA}" srcOrd="1" destOrd="0" presId="urn:microsoft.com/office/officeart/2005/8/layout/hierarchy1#1"/>
    <dgm:cxn modelId="{6DDBBDC8-5BB0-4816-AEF3-03F165AD31A8}" type="presParOf" srcId="{F947FB2E-3B5E-4338-BA63-05F775FBDAAA}" destId="{961BC832-48A1-4927-8C81-D092249DD483}" srcOrd="0" destOrd="0" presId="urn:microsoft.com/office/officeart/2005/8/layout/hierarchy1#1"/>
    <dgm:cxn modelId="{44EE6229-706D-4505-AD37-87C3B8BEBECD}" type="presParOf" srcId="{F947FB2E-3B5E-4338-BA63-05F775FBDAAA}" destId="{475D8639-BC24-47FE-AF7F-438F794E1C18}" srcOrd="1" destOrd="0" presId="urn:microsoft.com/office/officeart/2005/8/layout/hierarchy1#1"/>
    <dgm:cxn modelId="{F82AD7E6-AB11-4B92-91E7-80C1DE9C6048}" type="presParOf" srcId="{475D8639-BC24-47FE-AF7F-438F794E1C18}" destId="{B872C7CC-1635-4A44-81CE-608D811CC75D}" srcOrd="0" destOrd="0" presId="urn:microsoft.com/office/officeart/2005/8/layout/hierarchy1#1"/>
    <dgm:cxn modelId="{B2C50558-2D09-40B5-AB47-3CDBAD7325E2}" type="presParOf" srcId="{B872C7CC-1635-4A44-81CE-608D811CC75D}" destId="{9BC25F38-1B27-476A-8F34-3A2036638934}" srcOrd="0" destOrd="0" presId="urn:microsoft.com/office/officeart/2005/8/layout/hierarchy1#1"/>
    <dgm:cxn modelId="{3CF998B4-FFB1-43A4-AFA0-900716BF558B}" type="presParOf" srcId="{B872C7CC-1635-4A44-81CE-608D811CC75D}" destId="{CABCD188-066E-4171-A7C7-668DC9961C6B}" srcOrd="1" destOrd="0" presId="urn:microsoft.com/office/officeart/2005/8/layout/hierarchy1#1"/>
    <dgm:cxn modelId="{8DE67B6D-6376-4665-BC36-56B6E8A18254}" type="presParOf" srcId="{475D8639-BC24-47FE-AF7F-438F794E1C18}" destId="{491CE007-6CF5-460B-9369-DF459EA007C6}" srcOrd="1" destOrd="0" presId="urn:microsoft.com/office/officeart/2005/8/layout/hierarchy1#1"/>
    <dgm:cxn modelId="{6B0F635B-E952-467C-BD53-8B48AB6A0714}" type="presParOf" srcId="{F947FB2E-3B5E-4338-BA63-05F775FBDAAA}" destId="{5368A758-CD5E-4244-9ECE-8A8FDC7B0CFF}" srcOrd="2" destOrd="0" presId="urn:microsoft.com/office/officeart/2005/8/layout/hierarchy1#1"/>
    <dgm:cxn modelId="{D575FE82-76D1-412B-B40A-2EA947897F18}" type="presParOf" srcId="{F947FB2E-3B5E-4338-BA63-05F775FBDAAA}" destId="{09FCCC6B-10F7-4EAE-A904-B251B072D30B}" srcOrd="3" destOrd="0" presId="urn:microsoft.com/office/officeart/2005/8/layout/hierarchy1#1"/>
    <dgm:cxn modelId="{835963E7-7ECC-429F-8C16-16A4A42BD634}" type="presParOf" srcId="{09FCCC6B-10F7-4EAE-A904-B251B072D30B}" destId="{17C53C37-0BAB-4A31-9039-8E2F5BA9F4C1}" srcOrd="0" destOrd="0" presId="urn:microsoft.com/office/officeart/2005/8/layout/hierarchy1#1"/>
    <dgm:cxn modelId="{B1D02F1C-37EF-4D6B-A982-3CB2C063EFD8}" type="presParOf" srcId="{17C53C37-0BAB-4A31-9039-8E2F5BA9F4C1}" destId="{43ACCCDD-CECD-4CC0-805E-9EB7324C55D7}" srcOrd="0" destOrd="0" presId="urn:microsoft.com/office/officeart/2005/8/layout/hierarchy1#1"/>
    <dgm:cxn modelId="{B5B434C9-6B58-4D9A-85B8-5F53D6012EBE}" type="presParOf" srcId="{17C53C37-0BAB-4A31-9039-8E2F5BA9F4C1}" destId="{DD918802-5029-4721-ADB3-81355F9A2D99}" srcOrd="1" destOrd="0" presId="urn:microsoft.com/office/officeart/2005/8/layout/hierarchy1#1"/>
    <dgm:cxn modelId="{8A443725-76DC-4650-A73D-13DDE7186C0F}" type="presParOf" srcId="{09FCCC6B-10F7-4EAE-A904-B251B072D30B}" destId="{E86A10F2-5A1F-4560-9D83-F71191468A39}" srcOrd="1" destOrd="0" presId="urn:microsoft.com/office/officeart/2005/8/layout/hierarchy1#1"/>
    <dgm:cxn modelId="{6FFA35CE-734A-4343-8E63-0923537BDF4A}" type="presParOf" srcId="{F947FB2E-3B5E-4338-BA63-05F775FBDAAA}" destId="{C4BCE7A4-FEC6-4A2B-A2EF-FA81772A1093}" srcOrd="4" destOrd="0" presId="urn:microsoft.com/office/officeart/2005/8/layout/hierarchy1#1"/>
    <dgm:cxn modelId="{0C5BB0AB-67F2-4ECD-8762-29EEEC7A4E69}" type="presParOf" srcId="{F947FB2E-3B5E-4338-BA63-05F775FBDAAA}" destId="{F363754D-4249-460C-9AD9-AD67DF16FC50}" srcOrd="5" destOrd="0" presId="urn:microsoft.com/office/officeart/2005/8/layout/hierarchy1#1"/>
    <dgm:cxn modelId="{2A1BF8D0-1BF7-4722-BAFC-93153481F333}" type="presParOf" srcId="{F363754D-4249-460C-9AD9-AD67DF16FC50}" destId="{BBD18C69-B07F-4127-8119-41BA8F2FA8C9}" srcOrd="0" destOrd="0" presId="urn:microsoft.com/office/officeart/2005/8/layout/hierarchy1#1"/>
    <dgm:cxn modelId="{EB8FD35B-36E0-4C8C-867F-AD45126E6F79}" type="presParOf" srcId="{BBD18C69-B07F-4127-8119-41BA8F2FA8C9}" destId="{08906F45-1536-4FF8-9EC7-791CB3AFFF5C}" srcOrd="0" destOrd="0" presId="urn:microsoft.com/office/officeart/2005/8/layout/hierarchy1#1"/>
    <dgm:cxn modelId="{AF1A9668-20AB-4AE0-A6C6-A1149B54F995}" type="presParOf" srcId="{BBD18C69-B07F-4127-8119-41BA8F2FA8C9}" destId="{07F57AC1-235A-4019-92E2-141BE4731747}" srcOrd="1" destOrd="0" presId="urn:microsoft.com/office/officeart/2005/8/layout/hierarchy1#1"/>
    <dgm:cxn modelId="{101F84D7-4F27-4420-A301-95BC08D5C80B}" type="presParOf" srcId="{F363754D-4249-460C-9AD9-AD67DF16FC50}" destId="{29A9B4FA-0818-4B05-A12D-7065F0E8EB37}" srcOrd="1" destOrd="0" presId="urn:microsoft.com/office/officeart/2005/8/layout/hierarchy1#1"/>
    <dgm:cxn modelId="{1CAD7C43-95B3-4ECD-A44C-C2E128C35B97}" type="presParOf" srcId="{67BB0520-8267-4874-B0C6-CAA634B0125B}" destId="{6AF1A3AE-6E4A-4A0A-B5E8-7D1EEC930FD6}" srcOrd="2" destOrd="0" presId="urn:microsoft.com/office/officeart/2005/8/layout/hierarchy1#1"/>
    <dgm:cxn modelId="{6D24C58E-4C95-4270-A6DC-4867EE603DD2}" type="presParOf" srcId="{67BB0520-8267-4874-B0C6-CAA634B0125B}" destId="{2C4F98DD-7B89-470A-8CC0-9594AB199FA8}" srcOrd="3" destOrd="0" presId="urn:microsoft.com/office/officeart/2005/8/layout/hierarchy1#1"/>
    <dgm:cxn modelId="{38EDEE3A-5B75-4B60-8D2A-027C6806A344}" type="presParOf" srcId="{2C4F98DD-7B89-470A-8CC0-9594AB199FA8}" destId="{7FF5DEC3-5DB9-4037-8693-0B08DC323C0F}" srcOrd="0" destOrd="0" presId="urn:microsoft.com/office/officeart/2005/8/layout/hierarchy1#1"/>
    <dgm:cxn modelId="{DBC59D88-A74D-41B4-8DBB-DF6463AB8E23}" type="presParOf" srcId="{7FF5DEC3-5DB9-4037-8693-0B08DC323C0F}" destId="{0B314A07-DF75-43B1-B94F-12259B8549EC}" srcOrd="0" destOrd="0" presId="urn:microsoft.com/office/officeart/2005/8/layout/hierarchy1#1"/>
    <dgm:cxn modelId="{C9C5B353-DE18-4F1A-B704-D2E2491ACFCE}" type="presParOf" srcId="{7FF5DEC3-5DB9-4037-8693-0B08DC323C0F}" destId="{D14E8A73-9D32-4DF5-B787-B7D8DBBA6549}" srcOrd="1" destOrd="0" presId="urn:microsoft.com/office/officeart/2005/8/layout/hierarchy1#1"/>
    <dgm:cxn modelId="{B21CBD0D-A200-42D0-9DDD-30927C9262B2}" type="presParOf" srcId="{2C4F98DD-7B89-470A-8CC0-9594AB199FA8}" destId="{71F5ABB9-35D7-40B0-9800-D855BCFBF5E6}" srcOrd="1" destOrd="0" presId="urn:microsoft.com/office/officeart/2005/8/layout/hierarchy1#1"/>
    <dgm:cxn modelId="{02DA2148-3029-4BB1-8ACC-C28F563C82BE}" type="presParOf" srcId="{71F5ABB9-35D7-40B0-9800-D855BCFBF5E6}" destId="{0D4B9A6F-3803-4322-8649-1C77409B17E8}" srcOrd="0" destOrd="0" presId="urn:microsoft.com/office/officeart/2005/8/layout/hierarchy1#1"/>
    <dgm:cxn modelId="{2F54A5DB-3743-4B38-A929-8305AF8FD599}" type="presParOf" srcId="{71F5ABB9-35D7-40B0-9800-D855BCFBF5E6}" destId="{E6C46A7D-C4F2-4A4E-9331-9D32A17F7E70}" srcOrd="1" destOrd="0" presId="urn:microsoft.com/office/officeart/2005/8/layout/hierarchy1#1"/>
    <dgm:cxn modelId="{B3B59B0B-7A07-410F-B707-8D43F9E4E288}" type="presParOf" srcId="{E6C46A7D-C4F2-4A4E-9331-9D32A17F7E70}" destId="{EA4C3DBB-2607-4E3E-99ED-CA99AD3B1D65}" srcOrd="0" destOrd="0" presId="urn:microsoft.com/office/officeart/2005/8/layout/hierarchy1#1"/>
    <dgm:cxn modelId="{60FEAB76-5E87-4C02-8645-75E39382ABA3}" type="presParOf" srcId="{EA4C3DBB-2607-4E3E-99ED-CA99AD3B1D65}" destId="{BF2505D3-9003-4096-AF62-FA4D4C830D7E}" srcOrd="0" destOrd="0" presId="urn:microsoft.com/office/officeart/2005/8/layout/hierarchy1#1"/>
    <dgm:cxn modelId="{EE2516F8-05CA-44C4-99C3-E6FCAC1454AD}" type="presParOf" srcId="{EA4C3DBB-2607-4E3E-99ED-CA99AD3B1D65}" destId="{716B7DEE-C001-4899-97AA-F136D5778FEF}" srcOrd="1" destOrd="0" presId="urn:microsoft.com/office/officeart/2005/8/layout/hierarchy1#1"/>
    <dgm:cxn modelId="{9725225D-981C-45CF-AB71-3525A497943D}" type="presParOf" srcId="{E6C46A7D-C4F2-4A4E-9331-9D32A17F7E70}" destId="{437B9F5C-DC06-4653-8678-E6B82ADB35F9}" srcOrd="1" destOrd="0" presId="urn:microsoft.com/office/officeart/2005/8/layout/hierarchy1#1"/>
    <dgm:cxn modelId="{8AE9C212-F2F4-4864-A48E-7462C5D7C412}" type="presParOf" srcId="{71F5ABB9-35D7-40B0-9800-D855BCFBF5E6}" destId="{30A163E6-0F9B-46A5-80FA-317EAB0EFD8F}" srcOrd="2" destOrd="0" presId="urn:microsoft.com/office/officeart/2005/8/layout/hierarchy1#1"/>
    <dgm:cxn modelId="{4D862A14-4C05-4FD5-8B42-404638873F6C}" type="presParOf" srcId="{71F5ABB9-35D7-40B0-9800-D855BCFBF5E6}" destId="{355880BF-EDAB-4CEB-B861-040D5269BDF8}" srcOrd="3" destOrd="0" presId="urn:microsoft.com/office/officeart/2005/8/layout/hierarchy1#1"/>
    <dgm:cxn modelId="{2F796011-294D-42DA-A6C8-9A9BB11F260B}" type="presParOf" srcId="{355880BF-EDAB-4CEB-B861-040D5269BDF8}" destId="{3C09D4F0-27EA-4360-A12D-7E3F8922B76A}" srcOrd="0" destOrd="0" presId="urn:microsoft.com/office/officeart/2005/8/layout/hierarchy1#1"/>
    <dgm:cxn modelId="{5CDC6F5E-EF1C-4EBE-82CC-961125C51C07}" type="presParOf" srcId="{3C09D4F0-27EA-4360-A12D-7E3F8922B76A}" destId="{F391E3E8-752A-4A41-B4D1-02C854F5FC11}" srcOrd="0" destOrd="0" presId="urn:microsoft.com/office/officeart/2005/8/layout/hierarchy1#1"/>
    <dgm:cxn modelId="{5C8685C4-4BB1-409C-A794-447C5C93F10E}" type="presParOf" srcId="{3C09D4F0-27EA-4360-A12D-7E3F8922B76A}" destId="{3FC510BA-DF62-46F6-B9D5-31372EA806E2}" srcOrd="1" destOrd="0" presId="urn:microsoft.com/office/officeart/2005/8/layout/hierarchy1#1"/>
    <dgm:cxn modelId="{B004EB8B-55DB-4A9B-A827-F3CC8DC88190}" type="presParOf" srcId="{355880BF-EDAB-4CEB-B861-040D5269BDF8}" destId="{6C4F90BF-2C8F-433D-AE47-CD91FC7B690D}" srcOrd="1" destOrd="0" presId="urn:microsoft.com/office/officeart/2005/8/layout/hierarchy1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225E97F-D3DA-430F-9852-BC0D860D69C0}" type="doc">
      <dgm:prSet loTypeId="urn:microsoft.com/office/officeart/2005/8/layout/radial4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C281D25-C1FD-4F75-966E-CE0570157A35}">
      <dgm:prSet phldrT="[Text]"/>
      <dgm:spPr/>
      <dgm:t>
        <a:bodyPr/>
        <a:lstStyle/>
        <a:p>
          <a:r>
            <a:rPr lang="id-ID" dirty="0" smtClean="0"/>
            <a:t>SDS</a:t>
          </a:r>
          <a:endParaRPr lang="en-US" dirty="0"/>
        </a:p>
      </dgm:t>
    </dgm:pt>
    <dgm:pt modelId="{EE367094-642B-45A4-84AE-C352F13C78F2}" type="parTrans" cxnId="{95CD3E79-28A7-4453-8892-BD7CF186B9DC}">
      <dgm:prSet/>
      <dgm:spPr/>
      <dgm:t>
        <a:bodyPr/>
        <a:lstStyle/>
        <a:p>
          <a:endParaRPr lang="en-US"/>
        </a:p>
      </dgm:t>
    </dgm:pt>
    <dgm:pt modelId="{34C73C67-1406-436E-A68C-DCDA6A4759FB}" type="sibTrans" cxnId="{95CD3E79-28A7-4453-8892-BD7CF186B9DC}">
      <dgm:prSet/>
      <dgm:spPr/>
      <dgm:t>
        <a:bodyPr/>
        <a:lstStyle/>
        <a:p>
          <a:endParaRPr lang="en-US"/>
        </a:p>
      </dgm:t>
    </dgm:pt>
    <dgm:pt modelId="{5A0A704E-C245-4903-AB43-F6E504D0EFD4}">
      <dgm:prSet phldrT="[Text]"/>
      <dgm:spPr/>
      <dgm:t>
        <a:bodyPr/>
        <a:lstStyle/>
        <a:p>
          <a:r>
            <a:rPr lang="id-ID" b="1" strike="noStrik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BKD Provinsi Jawa Tengah</a:t>
          </a:r>
          <a:endParaRPr lang="en-US" b="1" strike="noStrik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675E62C-248E-49EA-94A0-50529D0EC2E3}" type="parTrans" cxnId="{535DDCDC-7690-441E-9D71-9D7C4D1DF4A1}">
      <dgm:prSet/>
      <dgm:spPr/>
      <dgm:t>
        <a:bodyPr/>
        <a:lstStyle/>
        <a:p>
          <a:endParaRPr lang="en-US"/>
        </a:p>
      </dgm:t>
    </dgm:pt>
    <dgm:pt modelId="{06F6AC0C-BEBF-4E25-9DBA-633DABBA63B6}" type="sibTrans" cxnId="{535DDCDC-7690-441E-9D71-9D7C4D1DF4A1}">
      <dgm:prSet/>
      <dgm:spPr/>
      <dgm:t>
        <a:bodyPr/>
        <a:lstStyle/>
        <a:p>
          <a:endParaRPr lang="en-US"/>
        </a:p>
      </dgm:t>
    </dgm:pt>
    <dgm:pt modelId="{26826735-E861-440E-8014-57E6D8379EE9}">
      <dgm:prSet phldrT="[Text]"/>
      <dgm:spPr/>
      <dgm:t>
        <a:bodyPr/>
        <a:lstStyle/>
        <a:p>
          <a:r>
            <a:rPr lang="id-ID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BPSDM Provinsi Jawa Tengah</a:t>
          </a:r>
          <a:endParaRPr lang="en-US" b="1" i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7546740-808F-4117-BEC3-064DF650A2D6}" type="parTrans" cxnId="{B3049A67-3FC0-4E56-A3C1-DA41FC50841F}">
      <dgm:prSet/>
      <dgm:spPr/>
      <dgm:t>
        <a:bodyPr/>
        <a:lstStyle/>
        <a:p>
          <a:endParaRPr lang="en-US"/>
        </a:p>
      </dgm:t>
    </dgm:pt>
    <dgm:pt modelId="{28353900-4C19-40F5-A126-3BC1298021C9}" type="sibTrans" cxnId="{B3049A67-3FC0-4E56-A3C1-DA41FC50841F}">
      <dgm:prSet/>
      <dgm:spPr/>
      <dgm:t>
        <a:bodyPr/>
        <a:lstStyle/>
        <a:p>
          <a:endParaRPr lang="en-US"/>
        </a:p>
      </dgm:t>
    </dgm:pt>
    <dgm:pt modelId="{3FD10493-2562-4AB4-8C4E-AE195655EAE0}">
      <dgm:prSet phldrT="[Text]"/>
      <dgm:spPr/>
      <dgm:t>
        <a:bodyPr/>
        <a:lstStyle/>
        <a:p>
          <a:r>
            <a:rPr lang="id-ID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BAPPEDA Provinsi Jawa </a:t>
          </a:r>
          <a:r>
            <a:rPr lang="id-ID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Tenggah</a:t>
          </a:r>
          <a:endParaRPr 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7E94F95-CBDF-4803-B447-B2A191649887}" type="parTrans" cxnId="{A166108D-6B99-4BB9-9B8F-F20620DDDD9C}">
      <dgm:prSet/>
      <dgm:spPr/>
      <dgm:t>
        <a:bodyPr/>
        <a:lstStyle/>
        <a:p>
          <a:endParaRPr lang="en-US"/>
        </a:p>
      </dgm:t>
    </dgm:pt>
    <dgm:pt modelId="{987F9091-85B5-4009-9BDE-BE85EF57A61B}" type="sibTrans" cxnId="{A166108D-6B99-4BB9-9B8F-F20620DDDD9C}">
      <dgm:prSet/>
      <dgm:spPr/>
      <dgm:t>
        <a:bodyPr/>
        <a:lstStyle/>
        <a:p>
          <a:endParaRPr lang="en-US"/>
        </a:p>
      </dgm:t>
    </dgm:pt>
    <dgm:pt modelId="{2C03F232-C9A3-42DF-8A47-F76A72EC6E70}">
      <dgm:prSet phldrT="[Text]"/>
      <dgm:spPr/>
      <dgm:t>
        <a:bodyPr/>
        <a:lstStyle/>
        <a:p>
          <a:r>
            <a:rPr lang="id-ID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BPS Provinsi Jawa Tengah</a:t>
          </a:r>
          <a:endParaRPr 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B9E47F-4691-449D-8DEB-7F7C8607D7A5}" type="parTrans" cxnId="{2943488E-876C-4CCE-81B2-C155677DB11C}">
      <dgm:prSet/>
      <dgm:spPr/>
      <dgm:t>
        <a:bodyPr/>
        <a:lstStyle/>
        <a:p>
          <a:endParaRPr lang="en-US"/>
        </a:p>
      </dgm:t>
    </dgm:pt>
    <dgm:pt modelId="{0372ACAF-BAF1-4808-8E90-1E8605828267}" type="sibTrans" cxnId="{2943488E-876C-4CCE-81B2-C155677DB11C}">
      <dgm:prSet/>
      <dgm:spPr/>
      <dgm:t>
        <a:bodyPr/>
        <a:lstStyle/>
        <a:p>
          <a:endParaRPr lang="en-US"/>
        </a:p>
      </dgm:t>
    </dgm:pt>
    <dgm:pt modelId="{B17FF98B-6967-4566-938D-1058A36DD9B7}">
      <dgm:prSet phldrT="[Text]"/>
      <dgm:spPr/>
      <dgm:t>
        <a:bodyPr/>
        <a:lstStyle/>
        <a:p>
          <a:r>
            <a:rPr lang="id-ID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DP3AKB Provinsi Jawa Tengah</a:t>
          </a:r>
          <a:endParaRPr 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B0C3FE5-2E73-4BAC-9A43-DC7E54C3E90B}" type="parTrans" cxnId="{ADA0AFE7-F485-421B-B6D0-CA08BE4CF6DC}">
      <dgm:prSet/>
      <dgm:spPr/>
      <dgm:t>
        <a:bodyPr/>
        <a:lstStyle/>
        <a:p>
          <a:endParaRPr lang="en-US"/>
        </a:p>
      </dgm:t>
    </dgm:pt>
    <dgm:pt modelId="{FFF9F749-7B97-4074-B833-05CFF57B1F0E}" type="sibTrans" cxnId="{ADA0AFE7-F485-421B-B6D0-CA08BE4CF6DC}">
      <dgm:prSet/>
      <dgm:spPr/>
      <dgm:t>
        <a:bodyPr/>
        <a:lstStyle/>
        <a:p>
          <a:endParaRPr lang="en-US"/>
        </a:p>
      </dgm:t>
    </dgm:pt>
    <dgm:pt modelId="{B5B547C4-80F7-4D00-AAE6-06F3070CE73F}">
      <dgm:prSet phldrT="[Text]"/>
      <dgm:spPr/>
      <dgm:t>
        <a:bodyPr/>
        <a:lstStyle/>
        <a:p>
          <a:r>
            <a:rPr lang="id-ID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DPU BINMAR CIPKA Provinsi Jawa Tengah</a:t>
          </a:r>
          <a:endParaRPr 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1B16B05-0A5B-4660-969F-EA4E15DB3509}" type="parTrans" cxnId="{3B738B0E-30A2-422C-BA4A-9DF2711FD44B}">
      <dgm:prSet/>
      <dgm:spPr/>
      <dgm:t>
        <a:bodyPr/>
        <a:lstStyle/>
        <a:p>
          <a:endParaRPr lang="en-US"/>
        </a:p>
      </dgm:t>
    </dgm:pt>
    <dgm:pt modelId="{628E81F7-FF9A-4EAF-8D70-8918F73DE7FB}" type="sibTrans" cxnId="{3B738B0E-30A2-422C-BA4A-9DF2711FD44B}">
      <dgm:prSet/>
      <dgm:spPr/>
      <dgm:t>
        <a:bodyPr/>
        <a:lstStyle/>
        <a:p>
          <a:endParaRPr lang="en-US"/>
        </a:p>
      </dgm:t>
    </dgm:pt>
    <dgm:pt modelId="{B821B37A-5B2B-4CDA-B3B1-4FE9CDCB64C0}">
      <dgm:prSet phldrT="[Text]"/>
      <dgm:spPr/>
      <dgm:t>
        <a:bodyPr/>
        <a:lstStyle/>
        <a:p>
          <a:r>
            <a:rPr lang="id-ID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DPU SDA TARU Provinsi Jawa Tengah</a:t>
          </a:r>
          <a:endParaRPr 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E71A79-A316-49B2-989E-C39D704FE389}" type="parTrans" cxnId="{92B9CEA5-21CE-45D0-A697-D15CC47DA421}">
      <dgm:prSet/>
      <dgm:spPr/>
      <dgm:t>
        <a:bodyPr/>
        <a:lstStyle/>
        <a:p>
          <a:endParaRPr lang="en-US"/>
        </a:p>
      </dgm:t>
    </dgm:pt>
    <dgm:pt modelId="{59FFD3FE-391A-4415-8106-29861FD8C8C9}" type="sibTrans" cxnId="{92B9CEA5-21CE-45D0-A697-D15CC47DA421}">
      <dgm:prSet/>
      <dgm:spPr/>
      <dgm:t>
        <a:bodyPr/>
        <a:lstStyle/>
        <a:p>
          <a:endParaRPr lang="en-US"/>
        </a:p>
      </dgm:t>
    </dgm:pt>
    <dgm:pt modelId="{AF52BBB3-7406-4F25-9343-26D6C5702A4A}">
      <dgm:prSet phldrT="[Text]"/>
      <dgm:spPr/>
      <dgm:t>
        <a:bodyPr/>
        <a:lstStyle/>
        <a:p>
          <a:r>
            <a:rPr lang="id-ID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RSJD Dr. RM. </a:t>
          </a:r>
          <a:r>
            <a:rPr lang="id-ID" b="1" i="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Soedjarwadi</a:t>
          </a:r>
          <a:endParaRPr 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4B5EE14-4D6A-473E-913F-844EC404F027}" type="parTrans" cxnId="{E4886B02-68AD-4F3D-B357-3A095D376422}">
      <dgm:prSet/>
      <dgm:spPr/>
      <dgm:t>
        <a:bodyPr/>
        <a:lstStyle/>
        <a:p>
          <a:endParaRPr lang="en-US"/>
        </a:p>
      </dgm:t>
    </dgm:pt>
    <dgm:pt modelId="{20553493-1645-4942-9F96-FFAB8C23B9AF}" type="sibTrans" cxnId="{E4886B02-68AD-4F3D-B357-3A095D376422}">
      <dgm:prSet/>
      <dgm:spPr/>
      <dgm:t>
        <a:bodyPr/>
        <a:lstStyle/>
        <a:p>
          <a:endParaRPr lang="en-US"/>
        </a:p>
      </dgm:t>
    </dgm:pt>
    <dgm:pt modelId="{108990F6-59FD-4CAD-8B57-8AB6595F93FC}" type="pres">
      <dgm:prSet presAssocID="{B225E97F-D3DA-430F-9852-BC0D860D69C0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E8043BE-02F6-40AC-8355-706BBDAAF19E}" type="pres">
      <dgm:prSet presAssocID="{1C281D25-C1FD-4F75-966E-CE0570157A35}" presName="centerShape" presStyleLbl="node0" presStyleIdx="0" presStyleCnt="1"/>
      <dgm:spPr/>
      <dgm:t>
        <a:bodyPr/>
        <a:lstStyle/>
        <a:p>
          <a:endParaRPr lang="en-US"/>
        </a:p>
      </dgm:t>
    </dgm:pt>
    <dgm:pt modelId="{19D1C0E5-C2C4-4571-BE26-E5269429D747}" type="pres">
      <dgm:prSet presAssocID="{7675E62C-248E-49EA-94A0-50529D0EC2E3}" presName="parTrans" presStyleLbl="bgSibTrans2D1" presStyleIdx="0" presStyleCnt="8"/>
      <dgm:spPr/>
      <dgm:t>
        <a:bodyPr/>
        <a:lstStyle/>
        <a:p>
          <a:endParaRPr lang="en-US"/>
        </a:p>
      </dgm:t>
    </dgm:pt>
    <dgm:pt modelId="{FAD16B96-057D-42CC-9914-D7CE36BD9BE5}" type="pres">
      <dgm:prSet presAssocID="{5A0A704E-C245-4903-AB43-F6E504D0EFD4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E12371-5ADD-4D26-9811-2C03FDCBBB22}" type="pres">
      <dgm:prSet presAssocID="{E7546740-808F-4117-BEC3-064DF650A2D6}" presName="parTrans" presStyleLbl="bgSibTrans2D1" presStyleIdx="1" presStyleCnt="8"/>
      <dgm:spPr/>
      <dgm:t>
        <a:bodyPr/>
        <a:lstStyle/>
        <a:p>
          <a:endParaRPr lang="en-US"/>
        </a:p>
      </dgm:t>
    </dgm:pt>
    <dgm:pt modelId="{80AD7720-AE74-4F7C-91E6-438B0E3C9F28}" type="pres">
      <dgm:prSet presAssocID="{26826735-E861-440E-8014-57E6D8379EE9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AD4775-999D-412F-B4AB-A816F48370C8}" type="pres">
      <dgm:prSet presAssocID="{C7E94F95-CBDF-4803-B447-B2A191649887}" presName="parTrans" presStyleLbl="bgSibTrans2D1" presStyleIdx="2" presStyleCnt="8"/>
      <dgm:spPr/>
      <dgm:t>
        <a:bodyPr/>
        <a:lstStyle/>
        <a:p>
          <a:endParaRPr lang="en-US"/>
        </a:p>
      </dgm:t>
    </dgm:pt>
    <dgm:pt modelId="{EA299E50-61B8-49D6-B3C1-37FAFB9C9212}" type="pres">
      <dgm:prSet presAssocID="{3FD10493-2562-4AB4-8C4E-AE195655EAE0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9783F7-9610-42D5-BA4D-86FD8197AC2F}" type="pres">
      <dgm:prSet presAssocID="{03B9E47F-4691-449D-8DEB-7F7C8607D7A5}" presName="parTrans" presStyleLbl="bgSibTrans2D1" presStyleIdx="3" presStyleCnt="8"/>
      <dgm:spPr/>
      <dgm:t>
        <a:bodyPr/>
        <a:lstStyle/>
        <a:p>
          <a:endParaRPr lang="en-US"/>
        </a:p>
      </dgm:t>
    </dgm:pt>
    <dgm:pt modelId="{438CDD39-7E75-4BD8-950E-3CECD7E4A64E}" type="pres">
      <dgm:prSet presAssocID="{2C03F232-C9A3-42DF-8A47-F76A72EC6E70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E50FE6-7F4B-479A-853B-4E3381478821}" type="pres">
      <dgm:prSet presAssocID="{FB0C3FE5-2E73-4BAC-9A43-DC7E54C3E90B}" presName="parTrans" presStyleLbl="bgSibTrans2D1" presStyleIdx="4" presStyleCnt="8"/>
      <dgm:spPr/>
      <dgm:t>
        <a:bodyPr/>
        <a:lstStyle/>
        <a:p>
          <a:endParaRPr lang="en-US"/>
        </a:p>
      </dgm:t>
    </dgm:pt>
    <dgm:pt modelId="{CCAA1787-F4C1-4A88-B4B3-FF88CBBF2EF7}" type="pres">
      <dgm:prSet presAssocID="{B17FF98B-6967-4566-938D-1058A36DD9B7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0C1C65-228A-416F-8C6B-37973C4A4F18}" type="pres">
      <dgm:prSet presAssocID="{D1B16B05-0A5B-4660-969F-EA4E15DB3509}" presName="parTrans" presStyleLbl="bgSibTrans2D1" presStyleIdx="5" presStyleCnt="8"/>
      <dgm:spPr/>
      <dgm:t>
        <a:bodyPr/>
        <a:lstStyle/>
        <a:p>
          <a:endParaRPr lang="en-US"/>
        </a:p>
      </dgm:t>
    </dgm:pt>
    <dgm:pt modelId="{09711987-CCF7-4A0F-91FD-78000FC63524}" type="pres">
      <dgm:prSet presAssocID="{B5B547C4-80F7-4D00-AAE6-06F3070CE73F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DD3FE0-C288-4706-BE3F-350BB1BB5A0C}" type="pres">
      <dgm:prSet presAssocID="{3AE71A79-A316-49B2-989E-C39D704FE389}" presName="parTrans" presStyleLbl="bgSibTrans2D1" presStyleIdx="6" presStyleCnt="8"/>
      <dgm:spPr/>
      <dgm:t>
        <a:bodyPr/>
        <a:lstStyle/>
        <a:p>
          <a:endParaRPr lang="en-US"/>
        </a:p>
      </dgm:t>
    </dgm:pt>
    <dgm:pt modelId="{69B4AAE3-AFAE-44F2-BBBF-7DF189DFA9CB}" type="pres">
      <dgm:prSet presAssocID="{B821B37A-5B2B-4CDA-B3B1-4FE9CDCB64C0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D30AC1-2A82-4411-8001-00D7C75F9940}" type="pres">
      <dgm:prSet presAssocID="{54B5EE14-4D6A-473E-913F-844EC404F027}" presName="parTrans" presStyleLbl="bgSibTrans2D1" presStyleIdx="7" presStyleCnt="8"/>
      <dgm:spPr/>
      <dgm:t>
        <a:bodyPr/>
        <a:lstStyle/>
        <a:p>
          <a:endParaRPr lang="en-US"/>
        </a:p>
      </dgm:t>
    </dgm:pt>
    <dgm:pt modelId="{C5DF3F5F-39C7-452C-A755-796F684DCC90}" type="pres">
      <dgm:prSet presAssocID="{AF52BBB3-7406-4F25-9343-26D6C5702A4A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C7D3F29-5FC8-4678-9705-1BD5A273D2C7}" type="presOf" srcId="{C7E94F95-CBDF-4803-B447-B2A191649887}" destId="{EEAD4775-999D-412F-B4AB-A816F48370C8}" srcOrd="0" destOrd="0" presId="urn:microsoft.com/office/officeart/2005/8/layout/radial4"/>
    <dgm:cxn modelId="{535DDCDC-7690-441E-9D71-9D7C4D1DF4A1}" srcId="{1C281D25-C1FD-4F75-966E-CE0570157A35}" destId="{5A0A704E-C245-4903-AB43-F6E504D0EFD4}" srcOrd="0" destOrd="0" parTransId="{7675E62C-248E-49EA-94A0-50529D0EC2E3}" sibTransId="{06F6AC0C-BEBF-4E25-9DBA-633DABBA63B6}"/>
    <dgm:cxn modelId="{B3049A67-3FC0-4E56-A3C1-DA41FC50841F}" srcId="{1C281D25-C1FD-4F75-966E-CE0570157A35}" destId="{26826735-E861-440E-8014-57E6D8379EE9}" srcOrd="1" destOrd="0" parTransId="{E7546740-808F-4117-BEC3-064DF650A2D6}" sibTransId="{28353900-4C19-40F5-A126-3BC1298021C9}"/>
    <dgm:cxn modelId="{59DCB830-13B6-4C64-8D24-FF8FCDF2C62D}" type="presOf" srcId="{1C281D25-C1FD-4F75-966E-CE0570157A35}" destId="{BE8043BE-02F6-40AC-8355-706BBDAAF19E}" srcOrd="0" destOrd="0" presId="urn:microsoft.com/office/officeart/2005/8/layout/radial4"/>
    <dgm:cxn modelId="{D703659E-ADE1-4DFF-9BE9-9A445F6F2649}" type="presOf" srcId="{B821B37A-5B2B-4CDA-B3B1-4FE9CDCB64C0}" destId="{69B4AAE3-AFAE-44F2-BBBF-7DF189DFA9CB}" srcOrd="0" destOrd="0" presId="urn:microsoft.com/office/officeart/2005/8/layout/radial4"/>
    <dgm:cxn modelId="{92B9CEA5-21CE-45D0-A697-D15CC47DA421}" srcId="{1C281D25-C1FD-4F75-966E-CE0570157A35}" destId="{B821B37A-5B2B-4CDA-B3B1-4FE9CDCB64C0}" srcOrd="6" destOrd="0" parTransId="{3AE71A79-A316-49B2-989E-C39D704FE389}" sibTransId="{59FFD3FE-391A-4415-8106-29861FD8C8C9}"/>
    <dgm:cxn modelId="{9A54F994-A6B4-4D05-8071-BAEADE86A547}" type="presOf" srcId="{3AE71A79-A316-49B2-989E-C39D704FE389}" destId="{F4DD3FE0-C288-4706-BE3F-350BB1BB5A0C}" srcOrd="0" destOrd="0" presId="urn:microsoft.com/office/officeart/2005/8/layout/radial4"/>
    <dgm:cxn modelId="{9F7155DC-039C-4D36-AB6A-29BADEBC74BD}" type="presOf" srcId="{D1B16B05-0A5B-4660-969F-EA4E15DB3509}" destId="{2E0C1C65-228A-416F-8C6B-37973C4A4F18}" srcOrd="0" destOrd="0" presId="urn:microsoft.com/office/officeart/2005/8/layout/radial4"/>
    <dgm:cxn modelId="{17B45C50-D137-4CDE-BA05-4C1E63F60FC7}" type="presOf" srcId="{AF52BBB3-7406-4F25-9343-26D6C5702A4A}" destId="{C5DF3F5F-39C7-452C-A755-796F684DCC90}" srcOrd="0" destOrd="0" presId="urn:microsoft.com/office/officeart/2005/8/layout/radial4"/>
    <dgm:cxn modelId="{ADA0AFE7-F485-421B-B6D0-CA08BE4CF6DC}" srcId="{1C281D25-C1FD-4F75-966E-CE0570157A35}" destId="{B17FF98B-6967-4566-938D-1058A36DD9B7}" srcOrd="4" destOrd="0" parTransId="{FB0C3FE5-2E73-4BAC-9A43-DC7E54C3E90B}" sibTransId="{FFF9F749-7B97-4074-B833-05CFF57B1F0E}"/>
    <dgm:cxn modelId="{67863AF6-C646-4AC8-8302-874FA20CA199}" type="presOf" srcId="{26826735-E861-440E-8014-57E6D8379EE9}" destId="{80AD7720-AE74-4F7C-91E6-438B0E3C9F28}" srcOrd="0" destOrd="0" presId="urn:microsoft.com/office/officeart/2005/8/layout/radial4"/>
    <dgm:cxn modelId="{98F33D02-9DFD-4B33-BAFA-B1CA4D87007D}" type="presOf" srcId="{2C03F232-C9A3-42DF-8A47-F76A72EC6E70}" destId="{438CDD39-7E75-4BD8-950E-3CECD7E4A64E}" srcOrd="0" destOrd="0" presId="urn:microsoft.com/office/officeart/2005/8/layout/radial4"/>
    <dgm:cxn modelId="{3B738B0E-30A2-422C-BA4A-9DF2711FD44B}" srcId="{1C281D25-C1FD-4F75-966E-CE0570157A35}" destId="{B5B547C4-80F7-4D00-AAE6-06F3070CE73F}" srcOrd="5" destOrd="0" parTransId="{D1B16B05-0A5B-4660-969F-EA4E15DB3509}" sibTransId="{628E81F7-FF9A-4EAF-8D70-8918F73DE7FB}"/>
    <dgm:cxn modelId="{143D0C16-D85E-40BB-9317-3ADF10FD8E19}" type="presOf" srcId="{FB0C3FE5-2E73-4BAC-9A43-DC7E54C3E90B}" destId="{D4E50FE6-7F4B-479A-853B-4E3381478821}" srcOrd="0" destOrd="0" presId="urn:microsoft.com/office/officeart/2005/8/layout/radial4"/>
    <dgm:cxn modelId="{A166108D-6B99-4BB9-9B8F-F20620DDDD9C}" srcId="{1C281D25-C1FD-4F75-966E-CE0570157A35}" destId="{3FD10493-2562-4AB4-8C4E-AE195655EAE0}" srcOrd="2" destOrd="0" parTransId="{C7E94F95-CBDF-4803-B447-B2A191649887}" sibTransId="{987F9091-85B5-4009-9BDE-BE85EF57A61B}"/>
    <dgm:cxn modelId="{6970BE8B-4881-462E-9FDE-5F33E6B891A0}" type="presOf" srcId="{3FD10493-2562-4AB4-8C4E-AE195655EAE0}" destId="{EA299E50-61B8-49D6-B3C1-37FAFB9C9212}" srcOrd="0" destOrd="0" presId="urn:microsoft.com/office/officeart/2005/8/layout/radial4"/>
    <dgm:cxn modelId="{C763CB3D-7774-4D0F-BEE9-58AA752C076E}" type="presOf" srcId="{E7546740-808F-4117-BEC3-064DF650A2D6}" destId="{A0E12371-5ADD-4D26-9811-2C03FDCBBB22}" srcOrd="0" destOrd="0" presId="urn:microsoft.com/office/officeart/2005/8/layout/radial4"/>
    <dgm:cxn modelId="{11124626-4295-4149-BBCB-781DDA26A409}" type="presOf" srcId="{5A0A704E-C245-4903-AB43-F6E504D0EFD4}" destId="{FAD16B96-057D-42CC-9914-D7CE36BD9BE5}" srcOrd="0" destOrd="0" presId="urn:microsoft.com/office/officeart/2005/8/layout/radial4"/>
    <dgm:cxn modelId="{95CD3E79-28A7-4453-8892-BD7CF186B9DC}" srcId="{B225E97F-D3DA-430F-9852-BC0D860D69C0}" destId="{1C281D25-C1FD-4F75-966E-CE0570157A35}" srcOrd="0" destOrd="0" parTransId="{EE367094-642B-45A4-84AE-C352F13C78F2}" sibTransId="{34C73C67-1406-436E-A68C-DCDA6A4759FB}"/>
    <dgm:cxn modelId="{40E305C4-8D0B-4982-96B8-526E621FEE28}" type="presOf" srcId="{B17FF98B-6967-4566-938D-1058A36DD9B7}" destId="{CCAA1787-F4C1-4A88-B4B3-FF88CBBF2EF7}" srcOrd="0" destOrd="0" presId="urn:microsoft.com/office/officeart/2005/8/layout/radial4"/>
    <dgm:cxn modelId="{CE215880-12B7-48C5-9610-F8A3E48A992E}" type="presOf" srcId="{03B9E47F-4691-449D-8DEB-7F7C8607D7A5}" destId="{C39783F7-9610-42D5-BA4D-86FD8197AC2F}" srcOrd="0" destOrd="0" presId="urn:microsoft.com/office/officeart/2005/8/layout/radial4"/>
    <dgm:cxn modelId="{B9553851-D6E5-4F90-B9D5-16FCA87A6BB6}" type="presOf" srcId="{7675E62C-248E-49EA-94A0-50529D0EC2E3}" destId="{19D1C0E5-C2C4-4571-BE26-E5269429D747}" srcOrd="0" destOrd="0" presId="urn:microsoft.com/office/officeart/2005/8/layout/radial4"/>
    <dgm:cxn modelId="{E5FAE6CB-889F-4FF3-BFB6-97CE0945FBC2}" type="presOf" srcId="{54B5EE14-4D6A-473E-913F-844EC404F027}" destId="{17D30AC1-2A82-4411-8001-00D7C75F9940}" srcOrd="0" destOrd="0" presId="urn:microsoft.com/office/officeart/2005/8/layout/radial4"/>
    <dgm:cxn modelId="{4AB4F139-CAD5-4512-ACD5-13CC4D2E4DBF}" type="presOf" srcId="{B5B547C4-80F7-4D00-AAE6-06F3070CE73F}" destId="{09711987-CCF7-4A0F-91FD-78000FC63524}" srcOrd="0" destOrd="0" presId="urn:microsoft.com/office/officeart/2005/8/layout/radial4"/>
    <dgm:cxn modelId="{E4886B02-68AD-4F3D-B357-3A095D376422}" srcId="{1C281D25-C1FD-4F75-966E-CE0570157A35}" destId="{AF52BBB3-7406-4F25-9343-26D6C5702A4A}" srcOrd="7" destOrd="0" parTransId="{54B5EE14-4D6A-473E-913F-844EC404F027}" sibTransId="{20553493-1645-4942-9F96-FFAB8C23B9AF}"/>
    <dgm:cxn modelId="{BD889333-262D-442B-BFA1-C2E6F2750043}" type="presOf" srcId="{B225E97F-D3DA-430F-9852-BC0D860D69C0}" destId="{108990F6-59FD-4CAD-8B57-8AB6595F93FC}" srcOrd="0" destOrd="0" presId="urn:microsoft.com/office/officeart/2005/8/layout/radial4"/>
    <dgm:cxn modelId="{2943488E-876C-4CCE-81B2-C155677DB11C}" srcId="{1C281D25-C1FD-4F75-966E-CE0570157A35}" destId="{2C03F232-C9A3-42DF-8A47-F76A72EC6E70}" srcOrd="3" destOrd="0" parTransId="{03B9E47F-4691-449D-8DEB-7F7C8607D7A5}" sibTransId="{0372ACAF-BAF1-4808-8E90-1E8605828267}"/>
    <dgm:cxn modelId="{783A922C-0886-4165-B8EB-B1F5FB1B61A0}" type="presParOf" srcId="{108990F6-59FD-4CAD-8B57-8AB6595F93FC}" destId="{BE8043BE-02F6-40AC-8355-706BBDAAF19E}" srcOrd="0" destOrd="0" presId="urn:microsoft.com/office/officeart/2005/8/layout/radial4"/>
    <dgm:cxn modelId="{CC74FF95-10FF-406A-A6A3-8C9F7207066B}" type="presParOf" srcId="{108990F6-59FD-4CAD-8B57-8AB6595F93FC}" destId="{19D1C0E5-C2C4-4571-BE26-E5269429D747}" srcOrd="1" destOrd="0" presId="urn:microsoft.com/office/officeart/2005/8/layout/radial4"/>
    <dgm:cxn modelId="{01A88570-9086-456E-8030-BF71DF3F24B6}" type="presParOf" srcId="{108990F6-59FD-4CAD-8B57-8AB6595F93FC}" destId="{FAD16B96-057D-42CC-9914-D7CE36BD9BE5}" srcOrd="2" destOrd="0" presId="urn:microsoft.com/office/officeart/2005/8/layout/radial4"/>
    <dgm:cxn modelId="{68C69363-528E-4E1A-B3DF-0C7DE6948F3F}" type="presParOf" srcId="{108990F6-59FD-4CAD-8B57-8AB6595F93FC}" destId="{A0E12371-5ADD-4D26-9811-2C03FDCBBB22}" srcOrd="3" destOrd="0" presId="urn:microsoft.com/office/officeart/2005/8/layout/radial4"/>
    <dgm:cxn modelId="{2ECFE435-0014-4394-9B24-6C051A460EDC}" type="presParOf" srcId="{108990F6-59FD-4CAD-8B57-8AB6595F93FC}" destId="{80AD7720-AE74-4F7C-91E6-438B0E3C9F28}" srcOrd="4" destOrd="0" presId="urn:microsoft.com/office/officeart/2005/8/layout/radial4"/>
    <dgm:cxn modelId="{E007CDF1-C793-4444-95F3-2290A17F0A0A}" type="presParOf" srcId="{108990F6-59FD-4CAD-8B57-8AB6595F93FC}" destId="{EEAD4775-999D-412F-B4AB-A816F48370C8}" srcOrd="5" destOrd="0" presId="urn:microsoft.com/office/officeart/2005/8/layout/radial4"/>
    <dgm:cxn modelId="{77AF3ED8-8B71-4034-8817-99131E996BF1}" type="presParOf" srcId="{108990F6-59FD-4CAD-8B57-8AB6595F93FC}" destId="{EA299E50-61B8-49D6-B3C1-37FAFB9C9212}" srcOrd="6" destOrd="0" presId="urn:microsoft.com/office/officeart/2005/8/layout/radial4"/>
    <dgm:cxn modelId="{7226F87A-A91E-4A79-8EB8-2C5596849D60}" type="presParOf" srcId="{108990F6-59FD-4CAD-8B57-8AB6595F93FC}" destId="{C39783F7-9610-42D5-BA4D-86FD8197AC2F}" srcOrd="7" destOrd="0" presId="urn:microsoft.com/office/officeart/2005/8/layout/radial4"/>
    <dgm:cxn modelId="{42B87208-7D20-49F4-A853-4BC495B309D9}" type="presParOf" srcId="{108990F6-59FD-4CAD-8B57-8AB6595F93FC}" destId="{438CDD39-7E75-4BD8-950E-3CECD7E4A64E}" srcOrd="8" destOrd="0" presId="urn:microsoft.com/office/officeart/2005/8/layout/radial4"/>
    <dgm:cxn modelId="{1E76A4C7-C7E7-44AE-8668-268864EF893A}" type="presParOf" srcId="{108990F6-59FD-4CAD-8B57-8AB6595F93FC}" destId="{D4E50FE6-7F4B-479A-853B-4E3381478821}" srcOrd="9" destOrd="0" presId="urn:microsoft.com/office/officeart/2005/8/layout/radial4"/>
    <dgm:cxn modelId="{78BAA26D-D264-4D13-B981-08EEC6794BD7}" type="presParOf" srcId="{108990F6-59FD-4CAD-8B57-8AB6595F93FC}" destId="{CCAA1787-F4C1-4A88-B4B3-FF88CBBF2EF7}" srcOrd="10" destOrd="0" presId="urn:microsoft.com/office/officeart/2005/8/layout/radial4"/>
    <dgm:cxn modelId="{33173AE7-D272-4507-A8FE-C00D08556732}" type="presParOf" srcId="{108990F6-59FD-4CAD-8B57-8AB6595F93FC}" destId="{2E0C1C65-228A-416F-8C6B-37973C4A4F18}" srcOrd="11" destOrd="0" presId="urn:microsoft.com/office/officeart/2005/8/layout/radial4"/>
    <dgm:cxn modelId="{307D1492-F864-4734-80E7-D50A7DF41D04}" type="presParOf" srcId="{108990F6-59FD-4CAD-8B57-8AB6595F93FC}" destId="{09711987-CCF7-4A0F-91FD-78000FC63524}" srcOrd="12" destOrd="0" presId="urn:microsoft.com/office/officeart/2005/8/layout/radial4"/>
    <dgm:cxn modelId="{91597F20-47B8-4FCE-8838-C465FB4AB636}" type="presParOf" srcId="{108990F6-59FD-4CAD-8B57-8AB6595F93FC}" destId="{F4DD3FE0-C288-4706-BE3F-350BB1BB5A0C}" srcOrd="13" destOrd="0" presId="urn:microsoft.com/office/officeart/2005/8/layout/radial4"/>
    <dgm:cxn modelId="{625FC1EB-C05F-4EC7-B96A-9D2E23E3F40A}" type="presParOf" srcId="{108990F6-59FD-4CAD-8B57-8AB6595F93FC}" destId="{69B4AAE3-AFAE-44F2-BBBF-7DF189DFA9CB}" srcOrd="14" destOrd="0" presId="urn:microsoft.com/office/officeart/2005/8/layout/radial4"/>
    <dgm:cxn modelId="{9A49362B-DE88-4F6B-AFE9-FC80C6F093B6}" type="presParOf" srcId="{108990F6-59FD-4CAD-8B57-8AB6595F93FC}" destId="{17D30AC1-2A82-4411-8001-00D7C75F9940}" srcOrd="15" destOrd="0" presId="urn:microsoft.com/office/officeart/2005/8/layout/radial4"/>
    <dgm:cxn modelId="{6B6E7DF5-0D51-425A-8A78-2F3BF2F3EAC4}" type="presParOf" srcId="{108990F6-59FD-4CAD-8B57-8AB6595F93FC}" destId="{C5DF3F5F-39C7-452C-A755-796F684DCC90}" srcOrd="1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3CFA3D-8E02-4741-91F8-DF69D104D734}">
      <dsp:nvSpPr>
        <dsp:cNvPr id="0" name=""/>
        <dsp:cNvSpPr/>
      </dsp:nvSpPr>
      <dsp:spPr>
        <a:xfrm rot="3912810">
          <a:off x="778176" y="3871737"/>
          <a:ext cx="698956" cy="68203"/>
        </a:xfrm>
        <a:custGeom>
          <a:avLst/>
          <a:gdLst/>
          <a:ahLst/>
          <a:cxnLst/>
          <a:rect l="0" t="0" r="0" b="0"/>
          <a:pathLst>
            <a:path>
              <a:moveTo>
                <a:pt x="0" y="34101"/>
              </a:moveTo>
              <a:lnTo>
                <a:pt x="698956" y="3410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AF7725-9F62-4997-8E0B-349F8805C2B5}">
      <dsp:nvSpPr>
        <dsp:cNvPr id="0" name=""/>
        <dsp:cNvSpPr/>
      </dsp:nvSpPr>
      <dsp:spPr>
        <a:xfrm rot="1286209">
          <a:off x="1236953" y="3345049"/>
          <a:ext cx="551623" cy="68203"/>
        </a:xfrm>
        <a:custGeom>
          <a:avLst/>
          <a:gdLst/>
          <a:ahLst/>
          <a:cxnLst/>
          <a:rect l="0" t="0" r="0" b="0"/>
          <a:pathLst>
            <a:path>
              <a:moveTo>
                <a:pt x="0" y="34101"/>
              </a:moveTo>
              <a:lnTo>
                <a:pt x="551623" y="3410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ABF661-9A6C-432A-AAE6-1331C93B5472}">
      <dsp:nvSpPr>
        <dsp:cNvPr id="0" name=""/>
        <dsp:cNvSpPr/>
      </dsp:nvSpPr>
      <dsp:spPr>
        <a:xfrm rot="20313791">
          <a:off x="1236953" y="2742371"/>
          <a:ext cx="551623" cy="68203"/>
        </a:xfrm>
        <a:custGeom>
          <a:avLst/>
          <a:gdLst/>
          <a:ahLst/>
          <a:cxnLst/>
          <a:rect l="0" t="0" r="0" b="0"/>
          <a:pathLst>
            <a:path>
              <a:moveTo>
                <a:pt x="0" y="34101"/>
              </a:moveTo>
              <a:lnTo>
                <a:pt x="551623" y="3410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86A3AD-9DFD-4354-85D8-0C7C18B99443}">
      <dsp:nvSpPr>
        <dsp:cNvPr id="0" name=""/>
        <dsp:cNvSpPr/>
      </dsp:nvSpPr>
      <dsp:spPr>
        <a:xfrm rot="17971107">
          <a:off x="847826" y="2212801"/>
          <a:ext cx="735845" cy="68203"/>
        </a:xfrm>
        <a:custGeom>
          <a:avLst/>
          <a:gdLst/>
          <a:ahLst/>
          <a:cxnLst/>
          <a:rect l="0" t="0" r="0" b="0"/>
          <a:pathLst>
            <a:path>
              <a:moveTo>
                <a:pt x="0" y="34101"/>
              </a:moveTo>
              <a:lnTo>
                <a:pt x="735845" y="3410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BA12A4-611A-4089-8728-82B6526D9C67}">
      <dsp:nvSpPr>
        <dsp:cNvPr id="0" name=""/>
        <dsp:cNvSpPr/>
      </dsp:nvSpPr>
      <dsp:spPr>
        <a:xfrm>
          <a:off x="-90702" y="2235479"/>
          <a:ext cx="1671985" cy="1644098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47D3222-65BA-4D12-978C-40EBA44F1C07}">
      <dsp:nvSpPr>
        <dsp:cNvPr id="0" name=""/>
        <dsp:cNvSpPr/>
      </dsp:nvSpPr>
      <dsp:spPr>
        <a:xfrm>
          <a:off x="1189818" y="1162846"/>
          <a:ext cx="816909" cy="816909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133703"/>
                <a:satOff val="3582"/>
                <a:lumOff val="157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133703"/>
                <a:satOff val="3582"/>
                <a:lumOff val="157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133703"/>
                <a:satOff val="3582"/>
                <a:lumOff val="157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900" b="1" kern="1200" dirty="0" smtClean="0"/>
            <a:t>SKPD</a:t>
          </a:r>
          <a:endParaRPr lang="en-US" sz="1900" b="1" kern="1200" dirty="0"/>
        </a:p>
      </dsp:txBody>
      <dsp:txXfrm>
        <a:off x="1309452" y="1282480"/>
        <a:ext cx="577641" cy="577641"/>
      </dsp:txXfrm>
    </dsp:sp>
    <dsp:sp modelId="{E1008954-8069-4E1A-AE1B-F03DCEF365B8}">
      <dsp:nvSpPr>
        <dsp:cNvPr id="0" name=""/>
        <dsp:cNvSpPr/>
      </dsp:nvSpPr>
      <dsp:spPr>
        <a:xfrm>
          <a:off x="1741239" y="2117936"/>
          <a:ext cx="816909" cy="816909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267407"/>
                <a:satOff val="7164"/>
                <a:lumOff val="3156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267407"/>
                <a:satOff val="7164"/>
                <a:lumOff val="3156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267407"/>
                <a:satOff val="7164"/>
                <a:lumOff val="3156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900" b="1" kern="1200" dirty="0" smtClean="0"/>
            <a:t>SKPD</a:t>
          </a:r>
          <a:endParaRPr lang="en-US" sz="1900" b="1" kern="1200" dirty="0"/>
        </a:p>
      </dsp:txBody>
      <dsp:txXfrm>
        <a:off x="1860873" y="2237570"/>
        <a:ext cx="577641" cy="577641"/>
      </dsp:txXfrm>
    </dsp:sp>
    <dsp:sp modelId="{C489AC35-A609-4FEB-9991-1AD5C2AA9E4F}">
      <dsp:nvSpPr>
        <dsp:cNvPr id="0" name=""/>
        <dsp:cNvSpPr/>
      </dsp:nvSpPr>
      <dsp:spPr>
        <a:xfrm>
          <a:off x="1741239" y="3220778"/>
          <a:ext cx="816909" cy="816909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267407"/>
                <a:satOff val="7164"/>
                <a:lumOff val="3156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267407"/>
                <a:satOff val="7164"/>
                <a:lumOff val="3156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267407"/>
                <a:satOff val="7164"/>
                <a:lumOff val="3156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900" b="1" kern="1200" dirty="0" smtClean="0"/>
            <a:t>SKPD</a:t>
          </a:r>
          <a:endParaRPr lang="en-US" sz="1900" b="1" kern="1200" dirty="0"/>
        </a:p>
      </dsp:txBody>
      <dsp:txXfrm>
        <a:off x="1860873" y="3340412"/>
        <a:ext cx="577641" cy="577641"/>
      </dsp:txXfrm>
    </dsp:sp>
    <dsp:sp modelId="{3456F902-D9A1-49A3-9410-6E067F134593}">
      <dsp:nvSpPr>
        <dsp:cNvPr id="0" name=""/>
        <dsp:cNvSpPr/>
      </dsp:nvSpPr>
      <dsp:spPr>
        <a:xfrm>
          <a:off x="561634" y="4216443"/>
          <a:ext cx="1758660" cy="735760"/>
        </a:xfrm>
        <a:prstGeom prst="flowChartAlternateProcess">
          <a:avLst/>
        </a:prstGeom>
        <a:gradFill rotWithShape="0">
          <a:gsLst>
            <a:gs pos="0">
              <a:schemeClr val="accent1">
                <a:shade val="50000"/>
                <a:hueOff val="133703"/>
                <a:satOff val="3582"/>
                <a:lumOff val="157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133703"/>
                <a:satOff val="3582"/>
                <a:lumOff val="157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133703"/>
                <a:satOff val="3582"/>
                <a:lumOff val="157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900" b="1" kern="1200" dirty="0" smtClean="0"/>
            <a:t>INSTANSI 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900" b="1" kern="1200" dirty="0" smtClean="0"/>
            <a:t>VERTIKAL</a:t>
          </a:r>
          <a:endParaRPr lang="en-US" sz="1900" b="1" kern="1200" dirty="0"/>
        </a:p>
      </dsp:txBody>
      <dsp:txXfrm>
        <a:off x="597550" y="4252359"/>
        <a:ext cx="1686828" cy="66392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03AF9A-04AA-4C91-813A-2F6FD4B2B8CC}">
      <dsp:nvSpPr>
        <dsp:cNvPr id="0" name=""/>
        <dsp:cNvSpPr/>
      </dsp:nvSpPr>
      <dsp:spPr>
        <a:xfrm>
          <a:off x="236466" y="0"/>
          <a:ext cx="2001700" cy="1494227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1C5385-1895-4076-AEC3-098F0032F368}">
      <dsp:nvSpPr>
        <dsp:cNvPr id="0" name=""/>
        <dsp:cNvSpPr/>
      </dsp:nvSpPr>
      <dsp:spPr>
        <a:xfrm>
          <a:off x="217310" y="1495928"/>
          <a:ext cx="2001700" cy="642517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0" rIns="24130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900" kern="1200" dirty="0" smtClean="0"/>
            <a:t>Masyarakat/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900" kern="1200" dirty="0" smtClean="0"/>
            <a:t>Dunia Usaha</a:t>
          </a:r>
          <a:endParaRPr lang="en-US" sz="1900" kern="1200" dirty="0"/>
        </a:p>
      </dsp:txBody>
      <dsp:txXfrm>
        <a:off x="217310" y="1495928"/>
        <a:ext cx="1409648" cy="642517"/>
      </dsp:txXfrm>
    </dsp:sp>
    <dsp:sp modelId="{57897B71-60A4-4656-AFB3-C1923A45F58D}">
      <dsp:nvSpPr>
        <dsp:cNvPr id="0" name=""/>
        <dsp:cNvSpPr/>
      </dsp:nvSpPr>
      <dsp:spPr>
        <a:xfrm>
          <a:off x="1683583" y="1597986"/>
          <a:ext cx="700595" cy="700595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35E820-DA3E-4318-B9DD-CD1206315B27}">
      <dsp:nvSpPr>
        <dsp:cNvPr id="0" name=""/>
        <dsp:cNvSpPr/>
      </dsp:nvSpPr>
      <dsp:spPr>
        <a:xfrm rot="3945300">
          <a:off x="698180" y="3999584"/>
          <a:ext cx="971311" cy="68378"/>
        </a:xfrm>
        <a:custGeom>
          <a:avLst/>
          <a:gdLst/>
          <a:ahLst/>
          <a:cxnLst/>
          <a:rect l="0" t="0" r="0" b="0"/>
          <a:pathLst>
            <a:path>
              <a:moveTo>
                <a:pt x="0" y="34189"/>
              </a:moveTo>
              <a:lnTo>
                <a:pt x="971311" y="34189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AF7725-9F62-4997-8E0B-349F8805C2B5}">
      <dsp:nvSpPr>
        <dsp:cNvPr id="0" name=""/>
        <dsp:cNvSpPr/>
      </dsp:nvSpPr>
      <dsp:spPr>
        <a:xfrm rot="1288607">
          <a:off x="1253368" y="3340549"/>
          <a:ext cx="556818" cy="68378"/>
        </a:xfrm>
        <a:custGeom>
          <a:avLst/>
          <a:gdLst/>
          <a:ahLst/>
          <a:cxnLst/>
          <a:rect l="0" t="0" r="0" b="0"/>
          <a:pathLst>
            <a:path>
              <a:moveTo>
                <a:pt x="0" y="34189"/>
              </a:moveTo>
              <a:lnTo>
                <a:pt x="556818" y="34189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ABF661-9A6C-432A-AAE6-1331C93B5472}">
      <dsp:nvSpPr>
        <dsp:cNvPr id="0" name=""/>
        <dsp:cNvSpPr/>
      </dsp:nvSpPr>
      <dsp:spPr>
        <a:xfrm rot="20311393">
          <a:off x="1253368" y="2723951"/>
          <a:ext cx="556818" cy="68378"/>
        </a:xfrm>
        <a:custGeom>
          <a:avLst/>
          <a:gdLst/>
          <a:ahLst/>
          <a:cxnLst/>
          <a:rect l="0" t="0" r="0" b="0"/>
          <a:pathLst>
            <a:path>
              <a:moveTo>
                <a:pt x="0" y="34189"/>
              </a:moveTo>
              <a:lnTo>
                <a:pt x="556818" y="34189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86A3AD-9DFD-4354-85D8-0C7C18B99443}">
      <dsp:nvSpPr>
        <dsp:cNvPr id="0" name=""/>
        <dsp:cNvSpPr/>
      </dsp:nvSpPr>
      <dsp:spPr>
        <a:xfrm rot="17966134">
          <a:off x="854231" y="2182475"/>
          <a:ext cx="746943" cy="68378"/>
        </a:xfrm>
        <a:custGeom>
          <a:avLst/>
          <a:gdLst/>
          <a:ahLst/>
          <a:cxnLst/>
          <a:rect l="0" t="0" r="0" b="0"/>
          <a:pathLst>
            <a:path>
              <a:moveTo>
                <a:pt x="0" y="34189"/>
              </a:moveTo>
              <a:lnTo>
                <a:pt x="746943" y="34189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BA12A4-611A-4089-8728-82B6526D9C67}">
      <dsp:nvSpPr>
        <dsp:cNvPr id="0" name=""/>
        <dsp:cNvSpPr/>
      </dsp:nvSpPr>
      <dsp:spPr>
        <a:xfrm>
          <a:off x="-1122" y="2317132"/>
          <a:ext cx="1498613" cy="1498613"/>
        </a:xfrm>
        <a:prstGeom prst="flowChartConnector">
          <a:avLst/>
        </a:prstGeom>
        <a:blipFill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47D3222-65BA-4D12-978C-40EBA44F1C07}">
      <dsp:nvSpPr>
        <dsp:cNvPr id="0" name=""/>
        <dsp:cNvSpPr/>
      </dsp:nvSpPr>
      <dsp:spPr>
        <a:xfrm>
          <a:off x="1197921" y="1106619"/>
          <a:ext cx="838935" cy="838935"/>
        </a:xfrm>
        <a:prstGeom prst="ellipse">
          <a:avLst/>
        </a:prstGeom>
        <a:gradFill rotWithShape="0">
          <a:gsLst>
            <a:gs pos="0">
              <a:schemeClr val="accent2">
                <a:shade val="50000"/>
                <a:hueOff val="-236469"/>
                <a:satOff val="3113"/>
                <a:lumOff val="1864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236469"/>
                <a:satOff val="3113"/>
                <a:lumOff val="1864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236469"/>
                <a:satOff val="3113"/>
                <a:lumOff val="1864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b="1" kern="1200" dirty="0" smtClean="0"/>
            <a:t>SKPD</a:t>
          </a:r>
          <a:endParaRPr lang="en-US" sz="1800" b="1" kern="1200" dirty="0"/>
        </a:p>
      </dsp:txBody>
      <dsp:txXfrm>
        <a:off x="1320780" y="1229478"/>
        <a:ext cx="593217" cy="593217"/>
      </dsp:txXfrm>
    </dsp:sp>
    <dsp:sp modelId="{E1008954-8069-4E1A-AE1B-F03DCEF365B8}">
      <dsp:nvSpPr>
        <dsp:cNvPr id="0" name=""/>
        <dsp:cNvSpPr/>
      </dsp:nvSpPr>
      <dsp:spPr>
        <a:xfrm>
          <a:off x="1761730" y="2083163"/>
          <a:ext cx="838935" cy="838935"/>
        </a:xfrm>
        <a:prstGeom prst="ellipse">
          <a:avLst/>
        </a:prstGeom>
        <a:gradFill rotWithShape="0">
          <a:gsLst>
            <a:gs pos="0">
              <a:schemeClr val="accent2">
                <a:shade val="50000"/>
                <a:hueOff val="-472938"/>
                <a:satOff val="6226"/>
                <a:lumOff val="3729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472938"/>
                <a:satOff val="6226"/>
                <a:lumOff val="3729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472938"/>
                <a:satOff val="6226"/>
                <a:lumOff val="3729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b="1" kern="1200" dirty="0" smtClean="0"/>
            <a:t>SKPD</a:t>
          </a:r>
          <a:endParaRPr lang="en-US" sz="1800" b="1" kern="1200" dirty="0"/>
        </a:p>
      </dsp:txBody>
      <dsp:txXfrm>
        <a:off x="1884589" y="2206022"/>
        <a:ext cx="593217" cy="593217"/>
      </dsp:txXfrm>
    </dsp:sp>
    <dsp:sp modelId="{C489AC35-A609-4FEB-9991-1AD5C2AA9E4F}">
      <dsp:nvSpPr>
        <dsp:cNvPr id="0" name=""/>
        <dsp:cNvSpPr/>
      </dsp:nvSpPr>
      <dsp:spPr>
        <a:xfrm>
          <a:off x="1761730" y="3210780"/>
          <a:ext cx="838935" cy="838935"/>
        </a:xfrm>
        <a:prstGeom prst="ellipse">
          <a:avLst/>
        </a:prstGeom>
        <a:gradFill rotWithShape="0">
          <a:gsLst>
            <a:gs pos="0">
              <a:schemeClr val="accent2">
                <a:shade val="50000"/>
                <a:hueOff val="-472938"/>
                <a:satOff val="6226"/>
                <a:lumOff val="3729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472938"/>
                <a:satOff val="6226"/>
                <a:lumOff val="3729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472938"/>
                <a:satOff val="6226"/>
                <a:lumOff val="3729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b="1" kern="1200" dirty="0" smtClean="0"/>
            <a:t>SKPD</a:t>
          </a:r>
          <a:endParaRPr lang="en-US" sz="1800" b="1" kern="1200" dirty="0"/>
        </a:p>
      </dsp:txBody>
      <dsp:txXfrm>
        <a:off x="1884589" y="3333639"/>
        <a:ext cx="593217" cy="593217"/>
      </dsp:txXfrm>
    </dsp:sp>
    <dsp:sp modelId="{5087C5D4-0798-4113-93EC-FB119AA4BA17}">
      <dsp:nvSpPr>
        <dsp:cNvPr id="0" name=""/>
        <dsp:cNvSpPr/>
      </dsp:nvSpPr>
      <dsp:spPr>
        <a:xfrm>
          <a:off x="679834" y="4469284"/>
          <a:ext cx="1745983" cy="767617"/>
        </a:xfrm>
        <a:prstGeom prst="roundRect">
          <a:avLst/>
        </a:prstGeom>
        <a:gradFill rotWithShape="0">
          <a:gsLst>
            <a:gs pos="0">
              <a:schemeClr val="accent2">
                <a:shade val="50000"/>
                <a:hueOff val="-236469"/>
                <a:satOff val="3113"/>
                <a:lumOff val="1864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236469"/>
                <a:satOff val="3113"/>
                <a:lumOff val="1864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236469"/>
                <a:satOff val="3113"/>
                <a:lumOff val="1864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b="1" kern="1200" dirty="0" smtClean="0"/>
            <a:t>INSTANSI VERTIKAL</a:t>
          </a:r>
          <a:endParaRPr lang="en-US" sz="1800" b="1" kern="1200" dirty="0"/>
        </a:p>
      </dsp:txBody>
      <dsp:txXfrm>
        <a:off x="717306" y="4506756"/>
        <a:ext cx="1671039" cy="69267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5DE9DB-9AEB-4E9F-8798-F3D852DA5FFD}">
      <dsp:nvSpPr>
        <dsp:cNvPr id="0" name=""/>
        <dsp:cNvSpPr/>
      </dsp:nvSpPr>
      <dsp:spPr>
        <a:xfrm>
          <a:off x="895800" y="2806359"/>
          <a:ext cx="1940790" cy="0"/>
        </a:xfrm>
        <a:prstGeom prst="line">
          <a:avLst/>
        </a:prstGeom>
        <a:noFill/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74B84F-1CD3-49DA-A668-60DAC14E154D}">
      <dsp:nvSpPr>
        <dsp:cNvPr id="0" name=""/>
        <dsp:cNvSpPr/>
      </dsp:nvSpPr>
      <dsp:spPr>
        <a:xfrm>
          <a:off x="895800" y="2129789"/>
          <a:ext cx="1662429" cy="0"/>
        </a:xfrm>
        <a:prstGeom prst="line">
          <a:avLst/>
        </a:prstGeom>
        <a:noFill/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1FB9B6-28BE-4617-989C-242A32021D0F}">
      <dsp:nvSpPr>
        <dsp:cNvPr id="0" name=""/>
        <dsp:cNvSpPr/>
      </dsp:nvSpPr>
      <dsp:spPr>
        <a:xfrm>
          <a:off x="895800" y="1453219"/>
          <a:ext cx="1940790" cy="0"/>
        </a:xfrm>
        <a:prstGeom prst="line">
          <a:avLst/>
        </a:prstGeom>
        <a:noFill/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4AA001-AB7F-4CDD-85DE-F648D8280493}">
      <dsp:nvSpPr>
        <dsp:cNvPr id="0" name=""/>
        <dsp:cNvSpPr/>
      </dsp:nvSpPr>
      <dsp:spPr>
        <a:xfrm>
          <a:off x="67301" y="1240205"/>
          <a:ext cx="1649343" cy="1649343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CA09323B-3D79-44E7-B98F-C04138195D8F}">
      <dsp:nvSpPr>
        <dsp:cNvPr id="0" name=""/>
        <dsp:cNvSpPr/>
      </dsp:nvSpPr>
      <dsp:spPr>
        <a:xfrm>
          <a:off x="277222" y="2189714"/>
          <a:ext cx="1237157" cy="637909"/>
        </a:xfrm>
        <a:prstGeom prst="rect">
          <a:avLst/>
        </a:prstGeom>
        <a:noFill/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500" kern="1200"/>
        </a:p>
      </dsp:txBody>
      <dsp:txXfrm>
        <a:off x="277222" y="2189714"/>
        <a:ext cx="1237157" cy="637909"/>
      </dsp:txXfrm>
    </dsp:sp>
    <dsp:sp modelId="{7E951DB2-E9AF-43DD-80A8-EE05A623F094}">
      <dsp:nvSpPr>
        <dsp:cNvPr id="0" name=""/>
        <dsp:cNvSpPr/>
      </dsp:nvSpPr>
      <dsp:spPr>
        <a:xfrm>
          <a:off x="2546632" y="1163260"/>
          <a:ext cx="579917" cy="579917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312705AF-1944-458F-AC2F-E8F4BF3929D5}">
      <dsp:nvSpPr>
        <dsp:cNvPr id="0" name=""/>
        <dsp:cNvSpPr/>
      </dsp:nvSpPr>
      <dsp:spPr>
        <a:xfrm flipH="1">
          <a:off x="3126549" y="1163260"/>
          <a:ext cx="668437" cy="579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0" rIns="156210" bIns="0" numCol="1" spcCol="1270" anchor="ctr" anchorCtr="0">
          <a:noAutofit/>
        </a:bodyPr>
        <a:lstStyle/>
        <a:p>
          <a:pPr lvl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100" kern="1200" dirty="0">
            <a:solidFill>
              <a:schemeClr val="bg1"/>
            </a:solidFill>
          </a:endParaRPr>
        </a:p>
      </dsp:txBody>
      <dsp:txXfrm>
        <a:off x="3126549" y="1163260"/>
        <a:ext cx="668437" cy="579917"/>
      </dsp:txXfrm>
    </dsp:sp>
    <dsp:sp modelId="{A405F0B7-C4C2-4844-8AD2-B1ADC3C7D437}">
      <dsp:nvSpPr>
        <dsp:cNvPr id="0" name=""/>
        <dsp:cNvSpPr/>
      </dsp:nvSpPr>
      <dsp:spPr>
        <a:xfrm>
          <a:off x="2268271" y="1839830"/>
          <a:ext cx="579917" cy="579917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81678D5D-66F2-4F1C-A5AF-3F7EAC61D5DB}">
      <dsp:nvSpPr>
        <dsp:cNvPr id="0" name=""/>
        <dsp:cNvSpPr/>
      </dsp:nvSpPr>
      <dsp:spPr>
        <a:xfrm>
          <a:off x="2848189" y="1839830"/>
          <a:ext cx="94719" cy="579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0" rIns="156210" bIns="0" numCol="1" spcCol="1270" anchor="ctr" anchorCtr="0">
          <a:noAutofit/>
        </a:bodyPr>
        <a:lstStyle/>
        <a:p>
          <a:pPr lvl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100" kern="1200" dirty="0">
            <a:solidFill>
              <a:schemeClr val="bg1"/>
            </a:solidFill>
          </a:endParaRPr>
        </a:p>
      </dsp:txBody>
      <dsp:txXfrm>
        <a:off x="2848189" y="1839830"/>
        <a:ext cx="94719" cy="579917"/>
      </dsp:txXfrm>
    </dsp:sp>
    <dsp:sp modelId="{07A173BF-0D5D-45E6-A32D-9816E334BB92}">
      <dsp:nvSpPr>
        <dsp:cNvPr id="0" name=""/>
        <dsp:cNvSpPr/>
      </dsp:nvSpPr>
      <dsp:spPr>
        <a:xfrm>
          <a:off x="2546632" y="2516401"/>
          <a:ext cx="579917" cy="579917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3D156F76-3FCB-48DB-BE99-A6ECA9CF1C6B}">
      <dsp:nvSpPr>
        <dsp:cNvPr id="0" name=""/>
        <dsp:cNvSpPr/>
      </dsp:nvSpPr>
      <dsp:spPr>
        <a:xfrm>
          <a:off x="3126549" y="2516401"/>
          <a:ext cx="66883" cy="579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0" rIns="156210" bIns="0" numCol="1" spcCol="1270" anchor="ctr" anchorCtr="0">
          <a:noAutofit/>
        </a:bodyPr>
        <a:lstStyle/>
        <a:p>
          <a:pPr lvl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100" kern="1200" dirty="0">
            <a:solidFill>
              <a:schemeClr val="bg1"/>
            </a:solidFill>
          </a:endParaRPr>
        </a:p>
      </dsp:txBody>
      <dsp:txXfrm>
        <a:off x="3126549" y="2516401"/>
        <a:ext cx="66883" cy="57991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D83A05-4D99-4FAF-A740-3DB2AFE4AD64}">
      <dsp:nvSpPr>
        <dsp:cNvPr id="0" name=""/>
        <dsp:cNvSpPr/>
      </dsp:nvSpPr>
      <dsp:spPr>
        <a:xfrm>
          <a:off x="426754" y="115325"/>
          <a:ext cx="1870182" cy="1754929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8FE388-A0D0-453A-B138-6BBEAB91A97C}">
      <dsp:nvSpPr>
        <dsp:cNvPr id="0" name=""/>
        <dsp:cNvSpPr/>
      </dsp:nvSpPr>
      <dsp:spPr>
        <a:xfrm>
          <a:off x="926055" y="1035007"/>
          <a:ext cx="871581" cy="449409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600" kern="1200" dirty="0"/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600" kern="1200" dirty="0"/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600" kern="1200" dirty="0"/>
        </a:p>
      </dsp:txBody>
      <dsp:txXfrm>
        <a:off x="926055" y="1035007"/>
        <a:ext cx="871581" cy="44940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A163E6-0F9B-46A5-80FA-317EAB0EFD8F}">
      <dsp:nvSpPr>
        <dsp:cNvPr id="0" name=""/>
        <dsp:cNvSpPr/>
      </dsp:nvSpPr>
      <dsp:spPr>
        <a:xfrm>
          <a:off x="9245773" y="3463789"/>
          <a:ext cx="1182091" cy="5625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3373"/>
              </a:lnTo>
              <a:lnTo>
                <a:pt x="1182091" y="383373"/>
              </a:lnTo>
              <a:lnTo>
                <a:pt x="1182091" y="562567"/>
              </a:lnTo>
            </a:path>
          </a:pathLst>
        </a:custGeom>
        <a:noFill/>
        <a:ln w="571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3">
          <a:schemeClr val="accent4"/>
        </a:lnRef>
        <a:fillRef idx="0">
          <a:schemeClr val="accent4"/>
        </a:fillRef>
        <a:effectRef idx="2">
          <a:schemeClr val="accent4"/>
        </a:effectRef>
        <a:fontRef idx="minor">
          <a:schemeClr val="tx1"/>
        </a:fontRef>
      </dsp:style>
    </dsp:sp>
    <dsp:sp modelId="{0D4B9A6F-3803-4322-8649-1C77409B17E8}">
      <dsp:nvSpPr>
        <dsp:cNvPr id="0" name=""/>
        <dsp:cNvSpPr/>
      </dsp:nvSpPr>
      <dsp:spPr>
        <a:xfrm>
          <a:off x="8063681" y="3463789"/>
          <a:ext cx="1182091" cy="562567"/>
        </a:xfrm>
        <a:custGeom>
          <a:avLst/>
          <a:gdLst/>
          <a:ahLst/>
          <a:cxnLst/>
          <a:rect l="0" t="0" r="0" b="0"/>
          <a:pathLst>
            <a:path>
              <a:moveTo>
                <a:pt x="1182091" y="0"/>
              </a:moveTo>
              <a:lnTo>
                <a:pt x="1182091" y="383373"/>
              </a:lnTo>
              <a:lnTo>
                <a:pt x="0" y="383373"/>
              </a:lnTo>
              <a:lnTo>
                <a:pt x="0" y="562567"/>
              </a:lnTo>
            </a:path>
          </a:pathLst>
        </a:custGeom>
        <a:noFill/>
        <a:ln w="571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3">
          <a:schemeClr val="accent4"/>
        </a:lnRef>
        <a:fillRef idx="0">
          <a:schemeClr val="accent4"/>
        </a:fillRef>
        <a:effectRef idx="2">
          <a:schemeClr val="accent4"/>
        </a:effectRef>
        <a:fontRef idx="minor">
          <a:schemeClr val="tx1"/>
        </a:fontRef>
      </dsp:style>
    </dsp:sp>
    <dsp:sp modelId="{6AF1A3AE-6E4A-4A0A-B5E8-7D1EEC930FD6}">
      <dsp:nvSpPr>
        <dsp:cNvPr id="0" name=""/>
        <dsp:cNvSpPr/>
      </dsp:nvSpPr>
      <dsp:spPr>
        <a:xfrm>
          <a:off x="6290545" y="1672921"/>
          <a:ext cx="2955227" cy="5625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3373"/>
              </a:lnTo>
              <a:lnTo>
                <a:pt x="2955227" y="383373"/>
              </a:lnTo>
              <a:lnTo>
                <a:pt x="2955227" y="562567"/>
              </a:lnTo>
            </a:path>
          </a:pathLst>
        </a:custGeom>
        <a:noFill/>
        <a:ln w="571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3">
          <a:schemeClr val="accent4"/>
        </a:lnRef>
        <a:fillRef idx="0">
          <a:schemeClr val="accent4"/>
        </a:fillRef>
        <a:effectRef idx="2">
          <a:schemeClr val="accent4"/>
        </a:effectRef>
        <a:fontRef idx="minor">
          <a:schemeClr val="tx1"/>
        </a:fontRef>
      </dsp:style>
    </dsp:sp>
    <dsp:sp modelId="{C4BCE7A4-FEC6-4A2B-A2EF-FA81772A1093}">
      <dsp:nvSpPr>
        <dsp:cNvPr id="0" name=""/>
        <dsp:cNvSpPr/>
      </dsp:nvSpPr>
      <dsp:spPr>
        <a:xfrm>
          <a:off x="3335317" y="3463789"/>
          <a:ext cx="2364182" cy="5625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3373"/>
              </a:lnTo>
              <a:lnTo>
                <a:pt x="2364182" y="383373"/>
              </a:lnTo>
              <a:lnTo>
                <a:pt x="2364182" y="562567"/>
              </a:lnTo>
            </a:path>
          </a:pathLst>
        </a:custGeom>
        <a:noFill/>
        <a:ln w="571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3">
          <a:schemeClr val="accent4"/>
        </a:lnRef>
        <a:fillRef idx="0">
          <a:schemeClr val="accent4"/>
        </a:fillRef>
        <a:effectRef idx="2">
          <a:schemeClr val="accent4"/>
        </a:effectRef>
        <a:fontRef idx="minor">
          <a:schemeClr val="tx1"/>
        </a:fontRef>
      </dsp:style>
    </dsp:sp>
    <dsp:sp modelId="{5368A758-CD5E-4244-9ECE-8A8FDC7B0CFF}">
      <dsp:nvSpPr>
        <dsp:cNvPr id="0" name=""/>
        <dsp:cNvSpPr/>
      </dsp:nvSpPr>
      <dsp:spPr>
        <a:xfrm>
          <a:off x="3289597" y="3463789"/>
          <a:ext cx="91440" cy="56256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62567"/>
              </a:lnTo>
            </a:path>
          </a:pathLst>
        </a:custGeom>
        <a:noFill/>
        <a:ln w="5715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1BC832-48A1-4927-8C81-D092249DD483}">
      <dsp:nvSpPr>
        <dsp:cNvPr id="0" name=""/>
        <dsp:cNvSpPr/>
      </dsp:nvSpPr>
      <dsp:spPr>
        <a:xfrm>
          <a:off x="971135" y="3463789"/>
          <a:ext cx="2364182" cy="562567"/>
        </a:xfrm>
        <a:custGeom>
          <a:avLst/>
          <a:gdLst/>
          <a:ahLst/>
          <a:cxnLst/>
          <a:rect l="0" t="0" r="0" b="0"/>
          <a:pathLst>
            <a:path>
              <a:moveTo>
                <a:pt x="2364182" y="0"/>
              </a:moveTo>
              <a:lnTo>
                <a:pt x="2364182" y="383373"/>
              </a:lnTo>
              <a:lnTo>
                <a:pt x="0" y="383373"/>
              </a:lnTo>
              <a:lnTo>
                <a:pt x="0" y="562567"/>
              </a:lnTo>
            </a:path>
          </a:pathLst>
        </a:custGeom>
        <a:noFill/>
        <a:ln w="571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3">
          <a:schemeClr val="accent4"/>
        </a:lnRef>
        <a:fillRef idx="0">
          <a:schemeClr val="accent4"/>
        </a:fillRef>
        <a:effectRef idx="2">
          <a:schemeClr val="accent4"/>
        </a:effectRef>
        <a:fontRef idx="minor">
          <a:schemeClr val="tx1"/>
        </a:fontRef>
      </dsp:style>
    </dsp:sp>
    <dsp:sp modelId="{34B0F138-6859-47CF-960F-47CD81AF2B46}">
      <dsp:nvSpPr>
        <dsp:cNvPr id="0" name=""/>
        <dsp:cNvSpPr/>
      </dsp:nvSpPr>
      <dsp:spPr>
        <a:xfrm>
          <a:off x="3335317" y="1672921"/>
          <a:ext cx="2955227" cy="562567"/>
        </a:xfrm>
        <a:custGeom>
          <a:avLst/>
          <a:gdLst/>
          <a:ahLst/>
          <a:cxnLst/>
          <a:rect l="0" t="0" r="0" b="0"/>
          <a:pathLst>
            <a:path>
              <a:moveTo>
                <a:pt x="2955227" y="0"/>
              </a:moveTo>
              <a:lnTo>
                <a:pt x="2955227" y="383373"/>
              </a:lnTo>
              <a:lnTo>
                <a:pt x="0" y="383373"/>
              </a:lnTo>
              <a:lnTo>
                <a:pt x="0" y="562567"/>
              </a:lnTo>
            </a:path>
          </a:pathLst>
        </a:custGeom>
        <a:noFill/>
        <a:ln w="571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3">
          <a:schemeClr val="accent4"/>
        </a:lnRef>
        <a:fillRef idx="0">
          <a:schemeClr val="accent4"/>
        </a:fillRef>
        <a:effectRef idx="2">
          <a:schemeClr val="accent4"/>
        </a:effectRef>
        <a:fontRef idx="minor">
          <a:schemeClr val="tx1"/>
        </a:fontRef>
      </dsp:style>
    </dsp:sp>
    <dsp:sp modelId="{570FFB62-E8AC-449D-BC1B-C6F036123A9D}">
      <dsp:nvSpPr>
        <dsp:cNvPr id="0" name=""/>
        <dsp:cNvSpPr/>
      </dsp:nvSpPr>
      <dsp:spPr>
        <a:xfrm>
          <a:off x="5323379" y="444621"/>
          <a:ext cx="1934330" cy="1228300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accent2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</dsp:sp>
    <dsp:sp modelId="{8925DCDB-EF33-4A66-975F-762559598D51}">
      <dsp:nvSpPr>
        <dsp:cNvPr id="0" name=""/>
        <dsp:cNvSpPr/>
      </dsp:nvSpPr>
      <dsp:spPr>
        <a:xfrm>
          <a:off x="5538305" y="648801"/>
          <a:ext cx="1934330" cy="12283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600" kern="1200" dirty="0" smtClean="0"/>
            <a:t>JENIS DATA</a:t>
          </a:r>
          <a:endParaRPr lang="en-US" sz="2600" kern="1200" dirty="0"/>
        </a:p>
      </dsp:txBody>
      <dsp:txXfrm>
        <a:off x="5574281" y="684777"/>
        <a:ext cx="1862378" cy="1156348"/>
      </dsp:txXfrm>
    </dsp:sp>
    <dsp:sp modelId="{B4EE466A-5814-4D67-A1E8-83DA56AD1FF8}">
      <dsp:nvSpPr>
        <dsp:cNvPr id="0" name=""/>
        <dsp:cNvSpPr/>
      </dsp:nvSpPr>
      <dsp:spPr>
        <a:xfrm>
          <a:off x="2368151" y="2235489"/>
          <a:ext cx="1934330" cy="1228300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accent2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</dsp:sp>
    <dsp:sp modelId="{9FD895ED-B300-4C08-9C3D-189E8CAD9CF5}">
      <dsp:nvSpPr>
        <dsp:cNvPr id="0" name=""/>
        <dsp:cNvSpPr/>
      </dsp:nvSpPr>
      <dsp:spPr>
        <a:xfrm>
          <a:off x="2583077" y="2439669"/>
          <a:ext cx="1934330" cy="12283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600" kern="1200" dirty="0" smtClean="0"/>
            <a:t>ASPASIAL /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600" kern="1200" dirty="0" smtClean="0"/>
            <a:t>STATISTIK</a:t>
          </a:r>
          <a:endParaRPr lang="en-US" sz="2600" kern="1200" dirty="0"/>
        </a:p>
      </dsp:txBody>
      <dsp:txXfrm>
        <a:off x="2619053" y="2475645"/>
        <a:ext cx="1862378" cy="1156348"/>
      </dsp:txXfrm>
    </dsp:sp>
    <dsp:sp modelId="{9BC25F38-1B27-476A-8F34-3A2036638934}">
      <dsp:nvSpPr>
        <dsp:cNvPr id="0" name=""/>
        <dsp:cNvSpPr/>
      </dsp:nvSpPr>
      <dsp:spPr>
        <a:xfrm>
          <a:off x="3969" y="4026357"/>
          <a:ext cx="1934330" cy="1228300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accent2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</dsp:sp>
    <dsp:sp modelId="{CABCD188-066E-4171-A7C7-668DC9961C6B}">
      <dsp:nvSpPr>
        <dsp:cNvPr id="0" name=""/>
        <dsp:cNvSpPr/>
      </dsp:nvSpPr>
      <dsp:spPr>
        <a:xfrm>
          <a:off x="218895" y="4230537"/>
          <a:ext cx="1934330" cy="12283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600" kern="1200" dirty="0" smtClean="0"/>
            <a:t>DASAR</a:t>
          </a:r>
          <a:endParaRPr lang="en-US" sz="2600" kern="1200" dirty="0"/>
        </a:p>
      </dsp:txBody>
      <dsp:txXfrm>
        <a:off x="254871" y="4266513"/>
        <a:ext cx="1862378" cy="1156348"/>
      </dsp:txXfrm>
    </dsp:sp>
    <dsp:sp modelId="{43ACCCDD-CECD-4CC0-805E-9EB7324C55D7}">
      <dsp:nvSpPr>
        <dsp:cNvPr id="0" name=""/>
        <dsp:cNvSpPr/>
      </dsp:nvSpPr>
      <dsp:spPr>
        <a:xfrm>
          <a:off x="2368151" y="4026357"/>
          <a:ext cx="1934330" cy="1228300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accent2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</dsp:sp>
    <dsp:sp modelId="{DD918802-5029-4721-ADB3-81355F9A2D99}">
      <dsp:nvSpPr>
        <dsp:cNvPr id="0" name=""/>
        <dsp:cNvSpPr/>
      </dsp:nvSpPr>
      <dsp:spPr>
        <a:xfrm>
          <a:off x="2583077" y="4230537"/>
          <a:ext cx="1934330" cy="12283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600" kern="1200" dirty="0" smtClean="0"/>
            <a:t>SEKTORAL</a:t>
          </a:r>
          <a:endParaRPr lang="en-US" sz="2600" kern="1200" dirty="0"/>
        </a:p>
      </dsp:txBody>
      <dsp:txXfrm>
        <a:off x="2619053" y="4266513"/>
        <a:ext cx="1862378" cy="1156348"/>
      </dsp:txXfrm>
    </dsp:sp>
    <dsp:sp modelId="{08906F45-1536-4FF8-9EC7-791CB3AFFF5C}">
      <dsp:nvSpPr>
        <dsp:cNvPr id="0" name=""/>
        <dsp:cNvSpPr/>
      </dsp:nvSpPr>
      <dsp:spPr>
        <a:xfrm>
          <a:off x="4732334" y="4026357"/>
          <a:ext cx="1934330" cy="1228300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accent2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</dsp:sp>
    <dsp:sp modelId="{07F57AC1-235A-4019-92E2-141BE4731747}">
      <dsp:nvSpPr>
        <dsp:cNvPr id="0" name=""/>
        <dsp:cNvSpPr/>
      </dsp:nvSpPr>
      <dsp:spPr>
        <a:xfrm>
          <a:off x="4947259" y="4230537"/>
          <a:ext cx="1934330" cy="12283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600" kern="1200" dirty="0" smtClean="0"/>
            <a:t>KHUSUS</a:t>
          </a:r>
          <a:endParaRPr lang="en-US" sz="2600" kern="1200" dirty="0"/>
        </a:p>
      </dsp:txBody>
      <dsp:txXfrm>
        <a:off x="4983235" y="4266513"/>
        <a:ext cx="1862378" cy="1156348"/>
      </dsp:txXfrm>
    </dsp:sp>
    <dsp:sp modelId="{0B314A07-DF75-43B1-B94F-12259B8549EC}">
      <dsp:nvSpPr>
        <dsp:cNvPr id="0" name=""/>
        <dsp:cNvSpPr/>
      </dsp:nvSpPr>
      <dsp:spPr>
        <a:xfrm>
          <a:off x="8278607" y="2235489"/>
          <a:ext cx="1934330" cy="1228300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accent2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</dsp:sp>
    <dsp:sp modelId="{D14E8A73-9D32-4DF5-B787-B7D8DBBA6549}">
      <dsp:nvSpPr>
        <dsp:cNvPr id="0" name=""/>
        <dsp:cNvSpPr/>
      </dsp:nvSpPr>
      <dsp:spPr>
        <a:xfrm>
          <a:off x="8493533" y="2439669"/>
          <a:ext cx="1934330" cy="12283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600" kern="1200" dirty="0" smtClean="0"/>
            <a:t>SPASIAL</a:t>
          </a:r>
          <a:endParaRPr lang="en-US" sz="2600" kern="1200" dirty="0"/>
        </a:p>
      </dsp:txBody>
      <dsp:txXfrm>
        <a:off x="8529509" y="2475645"/>
        <a:ext cx="1862378" cy="1156348"/>
      </dsp:txXfrm>
    </dsp:sp>
    <dsp:sp modelId="{BF2505D3-9003-4096-AF62-FA4D4C830D7E}">
      <dsp:nvSpPr>
        <dsp:cNvPr id="0" name=""/>
        <dsp:cNvSpPr/>
      </dsp:nvSpPr>
      <dsp:spPr>
        <a:xfrm>
          <a:off x="7096516" y="4026357"/>
          <a:ext cx="1934330" cy="1228300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accent2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</dsp:sp>
    <dsp:sp modelId="{716B7DEE-C001-4899-97AA-F136D5778FEF}">
      <dsp:nvSpPr>
        <dsp:cNvPr id="0" name=""/>
        <dsp:cNvSpPr/>
      </dsp:nvSpPr>
      <dsp:spPr>
        <a:xfrm>
          <a:off x="7311442" y="4230537"/>
          <a:ext cx="1934330" cy="12283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600" kern="1200" dirty="0" smtClean="0"/>
            <a:t>GEOSPASIAL DASAR</a:t>
          </a:r>
          <a:endParaRPr lang="en-US" sz="2600" kern="1200" dirty="0"/>
        </a:p>
      </dsp:txBody>
      <dsp:txXfrm>
        <a:off x="7347418" y="4266513"/>
        <a:ext cx="1862378" cy="1156348"/>
      </dsp:txXfrm>
    </dsp:sp>
    <dsp:sp modelId="{F391E3E8-752A-4A41-B4D1-02C854F5FC11}">
      <dsp:nvSpPr>
        <dsp:cNvPr id="0" name=""/>
        <dsp:cNvSpPr/>
      </dsp:nvSpPr>
      <dsp:spPr>
        <a:xfrm>
          <a:off x="9460698" y="4026357"/>
          <a:ext cx="1934330" cy="1228300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accent2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</dsp:sp>
    <dsp:sp modelId="{3FC510BA-DF62-46F6-B9D5-31372EA806E2}">
      <dsp:nvSpPr>
        <dsp:cNvPr id="0" name=""/>
        <dsp:cNvSpPr/>
      </dsp:nvSpPr>
      <dsp:spPr>
        <a:xfrm>
          <a:off x="9675624" y="4230537"/>
          <a:ext cx="1934330" cy="12283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600" kern="1200" dirty="0" smtClean="0"/>
            <a:t>GEOSPASIAL TEMATIK</a:t>
          </a:r>
          <a:endParaRPr lang="en-US" sz="2600" kern="1200" dirty="0"/>
        </a:p>
      </dsp:txBody>
      <dsp:txXfrm>
        <a:off x="9711600" y="4266513"/>
        <a:ext cx="1862378" cy="115634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8043BE-02F6-40AC-8355-706BBDAAF19E}">
      <dsp:nvSpPr>
        <dsp:cNvPr id="0" name=""/>
        <dsp:cNvSpPr/>
      </dsp:nvSpPr>
      <dsp:spPr>
        <a:xfrm>
          <a:off x="3995451" y="3229662"/>
          <a:ext cx="1969759" cy="196975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6500" kern="1200" dirty="0" smtClean="0"/>
            <a:t>SDS</a:t>
          </a:r>
          <a:endParaRPr lang="en-US" sz="6500" kern="1200" dirty="0"/>
        </a:p>
      </dsp:txBody>
      <dsp:txXfrm>
        <a:off x="4283916" y="3518127"/>
        <a:ext cx="1392829" cy="1392829"/>
      </dsp:txXfrm>
    </dsp:sp>
    <dsp:sp modelId="{19D1C0E5-C2C4-4571-BE26-E5269429D747}">
      <dsp:nvSpPr>
        <dsp:cNvPr id="0" name=""/>
        <dsp:cNvSpPr/>
      </dsp:nvSpPr>
      <dsp:spPr>
        <a:xfrm rot="10800000">
          <a:off x="1224380" y="3933851"/>
          <a:ext cx="2618661" cy="561381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D16B96-057D-42CC-9914-D7CE36BD9BE5}">
      <dsp:nvSpPr>
        <dsp:cNvPr id="0" name=""/>
        <dsp:cNvSpPr/>
      </dsp:nvSpPr>
      <dsp:spPr>
        <a:xfrm>
          <a:off x="534964" y="3663009"/>
          <a:ext cx="1378831" cy="110306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700" b="1" strike="noStrik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BKD Provinsi Jawa Tengah</a:t>
          </a:r>
          <a:endParaRPr lang="en-US" sz="1700" b="1" strike="noStrik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67272" y="3695317"/>
        <a:ext cx="1314215" cy="1038449"/>
      </dsp:txXfrm>
    </dsp:sp>
    <dsp:sp modelId="{A0E12371-5ADD-4D26-9811-2C03FDCBBB22}">
      <dsp:nvSpPr>
        <dsp:cNvPr id="0" name=""/>
        <dsp:cNvSpPr/>
      </dsp:nvSpPr>
      <dsp:spPr>
        <a:xfrm rot="12342857">
          <a:off x="1466671" y="2872302"/>
          <a:ext cx="2618661" cy="561381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AD7720-AE74-4F7C-91E6-438B0E3C9F28}">
      <dsp:nvSpPr>
        <dsp:cNvPr id="0" name=""/>
        <dsp:cNvSpPr/>
      </dsp:nvSpPr>
      <dsp:spPr>
        <a:xfrm>
          <a:off x="906920" y="2033363"/>
          <a:ext cx="1378831" cy="110306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7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BPSDM Provinsi Jawa Tengah</a:t>
          </a:r>
          <a:endParaRPr lang="en-US" sz="1700" b="1" i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39228" y="2065671"/>
        <a:ext cx="1314215" cy="1038449"/>
      </dsp:txXfrm>
    </dsp:sp>
    <dsp:sp modelId="{EEAD4775-999D-412F-B4AB-A816F48370C8}">
      <dsp:nvSpPr>
        <dsp:cNvPr id="0" name=""/>
        <dsp:cNvSpPr/>
      </dsp:nvSpPr>
      <dsp:spPr>
        <a:xfrm rot="13885714">
          <a:off x="2145557" y="2021006"/>
          <a:ext cx="2618661" cy="561381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299E50-61B8-49D6-B3C1-37FAFB9C9212}">
      <dsp:nvSpPr>
        <dsp:cNvPr id="0" name=""/>
        <dsp:cNvSpPr/>
      </dsp:nvSpPr>
      <dsp:spPr>
        <a:xfrm>
          <a:off x="1949118" y="726488"/>
          <a:ext cx="1378831" cy="110306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7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BAPPEDA Provinsi Jawa </a:t>
          </a:r>
          <a:r>
            <a:rPr lang="id-ID" sz="17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Tenggah</a:t>
          </a:r>
          <a:endParaRPr lang="en-US" sz="17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981426" y="758796"/>
        <a:ext cx="1314215" cy="1038449"/>
      </dsp:txXfrm>
    </dsp:sp>
    <dsp:sp modelId="{C39783F7-9610-42D5-BA4D-86FD8197AC2F}">
      <dsp:nvSpPr>
        <dsp:cNvPr id="0" name=""/>
        <dsp:cNvSpPr/>
      </dsp:nvSpPr>
      <dsp:spPr>
        <a:xfrm rot="15428571">
          <a:off x="3126575" y="1548573"/>
          <a:ext cx="2618661" cy="561381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8CDD39-7E75-4BD8-950E-3CECD7E4A64E}">
      <dsp:nvSpPr>
        <dsp:cNvPr id="0" name=""/>
        <dsp:cNvSpPr/>
      </dsp:nvSpPr>
      <dsp:spPr>
        <a:xfrm>
          <a:off x="3455137" y="1228"/>
          <a:ext cx="1378831" cy="110306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7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BPS Provinsi Jawa Tengah</a:t>
          </a:r>
          <a:endParaRPr lang="en-US" sz="17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87445" y="33536"/>
        <a:ext cx="1314215" cy="1038449"/>
      </dsp:txXfrm>
    </dsp:sp>
    <dsp:sp modelId="{D4E50FE6-7F4B-479A-853B-4E3381478821}">
      <dsp:nvSpPr>
        <dsp:cNvPr id="0" name=""/>
        <dsp:cNvSpPr/>
      </dsp:nvSpPr>
      <dsp:spPr>
        <a:xfrm rot="16971429">
          <a:off x="4215424" y="1548573"/>
          <a:ext cx="2618661" cy="561381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AA1787-F4C1-4A88-B4B3-FF88CBBF2EF7}">
      <dsp:nvSpPr>
        <dsp:cNvPr id="0" name=""/>
        <dsp:cNvSpPr/>
      </dsp:nvSpPr>
      <dsp:spPr>
        <a:xfrm>
          <a:off x="5126692" y="1228"/>
          <a:ext cx="1378831" cy="110306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7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DP3AKB Provinsi Jawa Tengah</a:t>
          </a:r>
          <a:endParaRPr lang="en-US" sz="17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159000" y="33536"/>
        <a:ext cx="1314215" cy="1038449"/>
      </dsp:txXfrm>
    </dsp:sp>
    <dsp:sp modelId="{2E0C1C65-228A-416F-8C6B-37973C4A4F18}">
      <dsp:nvSpPr>
        <dsp:cNvPr id="0" name=""/>
        <dsp:cNvSpPr/>
      </dsp:nvSpPr>
      <dsp:spPr>
        <a:xfrm rot="18514286">
          <a:off x="5196442" y="2021006"/>
          <a:ext cx="2618661" cy="561381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711987-CCF7-4A0F-91FD-78000FC63524}">
      <dsp:nvSpPr>
        <dsp:cNvPr id="0" name=""/>
        <dsp:cNvSpPr/>
      </dsp:nvSpPr>
      <dsp:spPr>
        <a:xfrm>
          <a:off x="6632712" y="726488"/>
          <a:ext cx="1378831" cy="110306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7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DPU BINMAR CIPKA Provinsi Jawa Tengah</a:t>
          </a:r>
          <a:endParaRPr lang="en-US" sz="17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665020" y="758796"/>
        <a:ext cx="1314215" cy="1038449"/>
      </dsp:txXfrm>
    </dsp:sp>
    <dsp:sp modelId="{F4DD3FE0-C288-4706-BE3F-350BB1BB5A0C}">
      <dsp:nvSpPr>
        <dsp:cNvPr id="0" name=""/>
        <dsp:cNvSpPr/>
      </dsp:nvSpPr>
      <dsp:spPr>
        <a:xfrm rot="20057143">
          <a:off x="5875328" y="2872302"/>
          <a:ext cx="2618661" cy="561381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B4AAE3-AFAE-44F2-BBBF-7DF189DFA9CB}">
      <dsp:nvSpPr>
        <dsp:cNvPr id="0" name=""/>
        <dsp:cNvSpPr/>
      </dsp:nvSpPr>
      <dsp:spPr>
        <a:xfrm>
          <a:off x="7674909" y="2033363"/>
          <a:ext cx="1378831" cy="110306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7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DPU SDA TARU Provinsi Jawa Tengah</a:t>
          </a:r>
          <a:endParaRPr lang="en-US" sz="17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707217" y="2065671"/>
        <a:ext cx="1314215" cy="1038449"/>
      </dsp:txXfrm>
    </dsp:sp>
    <dsp:sp modelId="{17D30AC1-2A82-4411-8001-00D7C75F9940}">
      <dsp:nvSpPr>
        <dsp:cNvPr id="0" name=""/>
        <dsp:cNvSpPr/>
      </dsp:nvSpPr>
      <dsp:spPr>
        <a:xfrm>
          <a:off x="6117619" y="3933851"/>
          <a:ext cx="2618661" cy="561381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DF3F5F-39C7-452C-A755-796F684DCC90}">
      <dsp:nvSpPr>
        <dsp:cNvPr id="0" name=""/>
        <dsp:cNvSpPr/>
      </dsp:nvSpPr>
      <dsp:spPr>
        <a:xfrm>
          <a:off x="8046865" y="3663009"/>
          <a:ext cx="1378831" cy="110306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7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RSJD Dr. RM. </a:t>
          </a:r>
          <a:r>
            <a:rPr lang="id-ID" sz="1700" b="1" i="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Soedjarwadi</a:t>
          </a:r>
          <a:endParaRPr lang="en-US" sz="17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079173" y="3695317"/>
        <a:ext cx="1314215" cy="10384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#1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srcNode" val="connSite"/>
              <dgm:param type="dstNode" val="parentNode"/>
              <dgm:param type="dim" val="1D"/>
              <dgm:param type="endSty" val="noArr"/>
              <dgm:param type="begPts" val="auto"/>
              <dgm:param type="endPts" val="auto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List2#1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off" val="ctr"/>
          <dgm:param type="contDir" val="sameDir"/>
          <dgm:param type="grDir" val="tL"/>
          <dgm:param type="flowDir" val="row"/>
        </dgm:alg>
      </dgm:if>
      <dgm:else name="Name2">
        <dgm:alg type="snake">
          <dgm:param type="off" val="ctr"/>
          <dgm:param type="contDir" val="sameDir"/>
          <dgm:param type="grDir" val="tR"/>
          <dgm:param type="flowDir" val="row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2#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srcNode" val="connSite"/>
              <dgm:param type="dstNode" val="parentNode"/>
              <dgm:param type="dim" val="1D"/>
              <dgm:param type="endSty" val="noArr"/>
              <dgm:param type="begPts" val="auto"/>
              <dgm:param type="endPts" val="auto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CircularPictureCallout#1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parTxRTLAlign" val="r"/>
            <dgm:param type="shpTxRTLAlignCh" val="r"/>
            <dgm:param type="txAnchorVertCh" val="b"/>
            <dgm:param type="txAnchorVert" val="b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parTxRTLAlign" val="r"/>
                  <dgm:param type="shpTxLTRAlignCh" val="l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parTxRTLAlign" val="r"/>
                  <dgm:param type="shpTxLTRAlignCh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parTxRTLAlign" val="r"/>
                  <dgm:param type="shpTxLTRAlignCh" val="l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parTxRTLAlign" val="r"/>
                  <dgm:param type="shpTxLTRAlignCh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parTxRTLAlign" val="r"/>
                  <dgm:param type="shpTxLTRAlignCh" val="l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parTxRTLAlign" val="r"/>
                  <dgm:param type="shpTxLTRAlignCh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parTxRTLAlign" val="r"/>
                  <dgm:param type="shpTxLTRAlignCh" val="l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parTxRTLAlign" val="r"/>
                  <dgm:param type="shpTxLTRAlignCh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parTxRTLAlign" val="r"/>
                  <dgm:param type="shpTxLTRAlignCh" val="l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parTxRTLAlign" val="r"/>
                  <dgm:param type="shpTxLTRAlignCh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parTxRTLAlign" val="r"/>
                  <dgm:param type="shpTxLTRAlignCh" val="l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parTxRTLAlign" val="r"/>
                  <dgm:param type="shpTxLTRAlignCh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CircularPictureCallout#2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parTxRTLAlign" val="r"/>
            <dgm:param type="shpTxRTLAlignCh" val="r"/>
            <dgm:param type="txAnchorVertCh" val="b"/>
            <dgm:param type="txAnchorVert" val="b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parTxRTLAlign" val="r"/>
                  <dgm:param type="shpTxLTRAlignCh" val="l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parTxRTLAlign" val="r"/>
                  <dgm:param type="shpTxLTRAlignCh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parTxRTLAlign" val="r"/>
                  <dgm:param type="shpTxLTRAlignCh" val="l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parTxRTLAlign" val="r"/>
                  <dgm:param type="shpTxLTRAlignCh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parTxRTLAlign" val="r"/>
                  <dgm:param type="shpTxLTRAlignCh" val="l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parTxRTLAlign" val="r"/>
                  <dgm:param type="shpTxLTRAlignCh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parTxRTLAlign" val="r"/>
                  <dgm:param type="shpTxLTRAlignCh" val="l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parTxRTLAlign" val="r"/>
                  <dgm:param type="shpTxLTRAlignCh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parTxRTLAlign" val="r"/>
                  <dgm:param type="shpTxLTRAlignCh" val="l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parTxRTLAlign" val="r"/>
                  <dgm:param type="shpTxLTRAlignCh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parTxRTLAlign" val="r"/>
                  <dgm:param type="shpTxLTRAlignCh" val="l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parTxRTLAlign" val="r"/>
                  <dgm:param type="shpTxLTRAlignCh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1#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srcNode" val="background"/>
                    <dgm:param type="dstNode" val="background2"/>
                    <dgm:param type="dim" val="1D"/>
                    <dgm:param type="endSty" val="noArr"/>
                    <dgm:param type="connRout" val="bend"/>
                    <dgm:param type="begPts" val="bCtr"/>
                    <dgm:param type="endPts" val="tCtr"/>
                    <dgm:param type="bendPt" val="end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srcNode" val="background2"/>
                            <dgm:param type="dstNode" val="background3"/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tCtr"/>
                            <dgm:param type="bendPt" val="end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srcNode" val="background3"/>
                                        <dgm:param type="dstNode" val="background4"/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gPts" val="bCtr"/>
                                        <dgm:param type="endPts" val="tCtr"/>
                                        <dgm:param type="bendPt" val="end"/>
                                      </dgm:alg>
                                    </dgm:if>
                                    <dgm:else name="Name26">
                                      <dgm:alg type="conn">
                                        <dgm:param type="srcNode" val="background4"/>
                                        <dgm:param type="dstNode" val="background4"/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gPts" val="bCtr"/>
                                        <dgm:param type="endPts" val="tCtr"/>
                                        <dgm:param type="bendPt" val="end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#2">
  <dgm:title val=""/>
  <dgm:desc val=""/>
  <dgm:catLst>
    <dgm:cat type="simple" pri="105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#3">
  <dgm:title val=""/>
  <dgm:desc val=""/>
  <dgm:catLst>
    <dgm:cat type="simple" pri="105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0.45719</cdr:x>
      <cdr:y>0.07205</cdr:y>
    </cdr:from>
    <cdr:to>
      <cdr:x>0.90108</cdr:x>
      <cdr:y>0.56518</cdr:y>
    </cdr:to>
    <cdr:sp macro="" textlink="">
      <cdr:nvSpPr>
        <cdr:cNvPr id="2" name="Oval Callout 1"/>
        <cdr:cNvSpPr/>
      </cdr:nvSpPr>
      <cdr:spPr>
        <a:xfrm xmlns:a="http://schemas.openxmlformats.org/drawingml/2006/main" flipH="1">
          <a:off x="5311406" y="416934"/>
          <a:ext cx="5156818" cy="2853440"/>
        </a:xfrm>
        <a:prstGeom xmlns:a="http://schemas.openxmlformats.org/drawingml/2006/main" prst="wedgeEllipseCallout">
          <a:avLst/>
        </a:prstGeom>
      </cdr:spPr>
      <cdr:style>
        <a:lnRef xmlns:a="http://schemas.openxmlformats.org/drawingml/2006/main" idx="2">
          <a:schemeClr val="accent4">
            <a:shade val="50000"/>
          </a:schemeClr>
        </a:lnRef>
        <a:fillRef xmlns:a="http://schemas.openxmlformats.org/drawingml/2006/main" idx="1">
          <a:schemeClr val="accent4"/>
        </a:fillRef>
        <a:effectRef xmlns:a="http://schemas.openxmlformats.org/drawingml/2006/main" idx="0">
          <a:schemeClr val="accent4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endParaRPr lang="en-US" sz="29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 xmlns:a="http://schemas.openxmlformats.org/drawingml/2006/main">
          <a:pPr algn="ctr"/>
          <a:r>
            <a:rPr lang="en-US" sz="29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KABUPATEN PATI</a:t>
          </a:r>
        </a:p>
        <a:p xmlns:a="http://schemas.openxmlformats.org/drawingml/2006/main">
          <a:pPr algn="ctr"/>
          <a:r>
            <a:rPr lang="en-US" sz="29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0 DATA</a:t>
          </a:r>
        </a:p>
        <a:p xmlns:a="http://schemas.openxmlformats.org/drawingml/2006/main">
          <a:pPr algn="ctr"/>
          <a:r>
            <a:rPr lang="en-US" sz="29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BELUM TERHUBUNG</a:t>
          </a:r>
          <a:endParaRPr lang="en-US" sz="29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608691"/>
          </a:xfrm>
          <a:prstGeom prst="rect">
            <a:avLst/>
          </a:prstGeom>
        </p:spPr>
        <p:txBody>
          <a:bodyPr vert="horz" lIns="109902" tIns="54951" rIns="109902" bIns="54951" rtlCol="0"/>
          <a:lstStyle>
            <a:lvl1pPr algn="l">
              <a:defRPr sz="14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608691"/>
          </a:xfrm>
          <a:prstGeom prst="rect">
            <a:avLst/>
          </a:prstGeom>
        </p:spPr>
        <p:txBody>
          <a:bodyPr vert="horz" lIns="109902" tIns="54951" rIns="109902" bIns="54951" rtlCol="0"/>
          <a:lstStyle>
            <a:lvl1pPr algn="r">
              <a:defRPr sz="1400"/>
            </a:lvl1pPr>
          </a:lstStyle>
          <a:p>
            <a:fld id="{357CA78E-2E3C-4CEF-B6CD-79FB1D81F3AA}" type="datetimeFigureOut">
              <a:rPr lang="en-US" smtClean="0"/>
              <a:t>9/20/2018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11522987"/>
            <a:ext cx="3077739" cy="608689"/>
          </a:xfrm>
          <a:prstGeom prst="rect">
            <a:avLst/>
          </a:prstGeom>
        </p:spPr>
        <p:txBody>
          <a:bodyPr vert="horz" lIns="109902" tIns="54951" rIns="109902" bIns="54951" rtlCol="0" anchor="b"/>
          <a:lstStyle>
            <a:lvl1pPr algn="l">
              <a:defRPr sz="14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11522987"/>
            <a:ext cx="3077739" cy="608689"/>
          </a:xfrm>
          <a:prstGeom prst="rect">
            <a:avLst/>
          </a:prstGeom>
        </p:spPr>
        <p:txBody>
          <a:bodyPr vert="horz" lIns="109902" tIns="54951" rIns="109902" bIns="54951" rtlCol="0" anchor="b"/>
          <a:lstStyle>
            <a:lvl1pPr algn="r">
              <a:defRPr sz="1400"/>
            </a:lvl1pPr>
          </a:lstStyle>
          <a:p>
            <a:fld id="{E0F2B695-5008-4428-829D-965537AFD2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4244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608691"/>
          </a:xfrm>
          <a:prstGeom prst="rect">
            <a:avLst/>
          </a:prstGeom>
        </p:spPr>
        <p:txBody>
          <a:bodyPr vert="horz" lIns="109902" tIns="54951" rIns="109902" bIns="54951" rtlCol="0"/>
          <a:lstStyle>
            <a:lvl1pPr algn="l">
              <a:defRPr sz="14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608691"/>
          </a:xfrm>
          <a:prstGeom prst="rect">
            <a:avLst/>
          </a:prstGeom>
        </p:spPr>
        <p:txBody>
          <a:bodyPr vert="horz" lIns="109902" tIns="54951" rIns="109902" bIns="54951" rtlCol="0"/>
          <a:lstStyle>
            <a:lvl1pPr algn="r">
              <a:defRPr sz="1400"/>
            </a:lvl1pPr>
          </a:lstStyle>
          <a:p>
            <a:fld id="{316BF8CF-B7EA-4BC1-84DC-597B08119D49}" type="datetimeFigureOut">
              <a:rPr lang="id-ID" smtClean="0"/>
              <a:t>20/09/2018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87313" y="1516063"/>
            <a:ext cx="7277101" cy="4094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09902" tIns="54951" rIns="109902" bIns="54951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5838369"/>
            <a:ext cx="5681980" cy="4776847"/>
          </a:xfrm>
          <a:prstGeom prst="rect">
            <a:avLst/>
          </a:prstGeom>
        </p:spPr>
        <p:txBody>
          <a:bodyPr vert="horz" lIns="109902" tIns="54951" rIns="109902" bIns="54951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1522987"/>
            <a:ext cx="3077739" cy="608689"/>
          </a:xfrm>
          <a:prstGeom prst="rect">
            <a:avLst/>
          </a:prstGeom>
        </p:spPr>
        <p:txBody>
          <a:bodyPr vert="horz" lIns="109902" tIns="54951" rIns="109902" bIns="54951" rtlCol="0" anchor="b"/>
          <a:lstStyle>
            <a:lvl1pPr algn="l">
              <a:defRPr sz="14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11522987"/>
            <a:ext cx="3077739" cy="608689"/>
          </a:xfrm>
          <a:prstGeom prst="rect">
            <a:avLst/>
          </a:prstGeom>
        </p:spPr>
        <p:txBody>
          <a:bodyPr vert="horz" lIns="109902" tIns="54951" rIns="109902" bIns="54951" rtlCol="0" anchor="b"/>
          <a:lstStyle>
            <a:lvl1pPr algn="r">
              <a:defRPr sz="1400"/>
            </a:lvl1pPr>
          </a:lstStyle>
          <a:p>
            <a:fld id="{83969F8C-42EC-4D61-8CDD-90498E3A08C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48879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969F8C-42EC-4D61-8CDD-90498E3A08C5}" type="slidenum">
              <a:rPr lang="id-ID" smtClean="0"/>
              <a:t>15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61079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71C53-F336-4516-86EF-CC25011568BB}" type="datetime1">
              <a:rPr lang="id-ID" smtClean="0"/>
              <a:t>20/09/2018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0187557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8C8DD-08ED-49DD-BF05-635457B9716C}" type="datetime1">
              <a:rPr lang="id-ID" smtClean="0"/>
              <a:t>20/09/2018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607410"/>
            <a:ext cx="2142938" cy="11406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B3FD2-45BB-4354-8551-EF2A5168E54B}" type="slidenum">
              <a:rPr lang="id-ID" smtClean="0"/>
              <a:t>‹#›</a:t>
            </a:fld>
            <a:endParaRPr lang="id-ID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51" r="46825" b="75822"/>
          <a:stretch/>
        </p:blipFill>
        <p:spPr>
          <a:xfrm>
            <a:off x="88595" y="-20979"/>
            <a:ext cx="773780" cy="7841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570" t="5571" r="866" b="78163"/>
          <a:stretch/>
        </p:blipFill>
        <p:spPr>
          <a:xfrm>
            <a:off x="710591" y="83820"/>
            <a:ext cx="1510326" cy="723026"/>
          </a:xfrm>
          <a:prstGeom prst="rect">
            <a:avLst/>
          </a:prstGeom>
          <a:ln>
            <a:noFill/>
          </a:ln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5" t="2316" r="77922" b="76356"/>
          <a:stretch/>
        </p:blipFill>
        <p:spPr>
          <a:xfrm>
            <a:off x="10136344" y="6088"/>
            <a:ext cx="994073" cy="78200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" t="3401" r="88167" b="76356"/>
          <a:stretch/>
        </p:blipFill>
        <p:spPr>
          <a:xfrm>
            <a:off x="11160679" y="36445"/>
            <a:ext cx="887650" cy="720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20694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E83C0-7B48-4966-900F-91DEF696FDCE}" type="datetime1">
              <a:rPr lang="id-ID" smtClean="0"/>
              <a:t>20/09/2018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607410"/>
            <a:ext cx="2142938" cy="11406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B3FD2-45BB-4354-8551-EF2A5168E54B}" type="slidenum">
              <a:rPr lang="id-ID" smtClean="0"/>
              <a:t>‹#›</a:t>
            </a:fld>
            <a:endParaRPr lang="id-ID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51" r="46825" b="75822"/>
          <a:stretch/>
        </p:blipFill>
        <p:spPr>
          <a:xfrm>
            <a:off x="88595" y="-20979"/>
            <a:ext cx="773780" cy="7841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570" t="5571" r="866" b="78163"/>
          <a:stretch/>
        </p:blipFill>
        <p:spPr>
          <a:xfrm>
            <a:off x="710591" y="83820"/>
            <a:ext cx="1510326" cy="723026"/>
          </a:xfrm>
          <a:prstGeom prst="rect">
            <a:avLst/>
          </a:prstGeom>
          <a:ln>
            <a:noFill/>
          </a:ln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5" t="2316" r="77922" b="76356"/>
          <a:stretch/>
        </p:blipFill>
        <p:spPr>
          <a:xfrm>
            <a:off x="10136344" y="6088"/>
            <a:ext cx="994073" cy="78200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" t="3401" r="88167" b="76356"/>
          <a:stretch/>
        </p:blipFill>
        <p:spPr>
          <a:xfrm>
            <a:off x="11160679" y="36445"/>
            <a:ext cx="887650" cy="720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82186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AADB3-CB04-44D0-9210-9DF6C4F718B8}" type="datetime1">
              <a:rPr lang="id-ID" smtClean="0"/>
              <a:t>20/09/2018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607410"/>
            <a:ext cx="2142938" cy="11406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B3FD2-45BB-4354-8551-EF2A5168E54B}" type="slidenum">
              <a:rPr lang="id-ID" smtClean="0"/>
              <a:t>‹#›</a:t>
            </a:fld>
            <a:endParaRPr lang="id-ID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51" r="46825" b="75822"/>
          <a:stretch/>
        </p:blipFill>
        <p:spPr>
          <a:xfrm>
            <a:off x="88595" y="-20979"/>
            <a:ext cx="773780" cy="78417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570" t="5571" r="866" b="78163"/>
          <a:stretch/>
        </p:blipFill>
        <p:spPr>
          <a:xfrm>
            <a:off x="710591" y="83820"/>
            <a:ext cx="1510326" cy="723026"/>
          </a:xfrm>
          <a:prstGeom prst="rect">
            <a:avLst/>
          </a:prstGeom>
          <a:ln>
            <a:noFill/>
          </a:ln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5" t="2316" r="77922" b="76356"/>
          <a:stretch/>
        </p:blipFill>
        <p:spPr>
          <a:xfrm>
            <a:off x="10136344" y="6088"/>
            <a:ext cx="994073" cy="78200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" t="3401" r="88167" b="76356"/>
          <a:stretch/>
        </p:blipFill>
        <p:spPr>
          <a:xfrm>
            <a:off x="11160679" y="36445"/>
            <a:ext cx="887650" cy="720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48027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345A2-F617-4F46-9D05-EE5F3FF3E180}" type="datetime1">
              <a:rPr lang="id-ID" smtClean="0"/>
              <a:t>20/09/2018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607410"/>
            <a:ext cx="2142938" cy="11406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B3FD2-45BB-4354-8551-EF2A5168E54B}" type="slidenum">
              <a:rPr lang="id-ID" smtClean="0"/>
              <a:t>‹#›</a:t>
            </a:fld>
            <a:endParaRPr lang="id-ID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51" r="46825" b="75822"/>
          <a:stretch/>
        </p:blipFill>
        <p:spPr>
          <a:xfrm>
            <a:off x="88595" y="-20979"/>
            <a:ext cx="773780" cy="7841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570" t="5571" r="866" b="78163"/>
          <a:stretch/>
        </p:blipFill>
        <p:spPr>
          <a:xfrm>
            <a:off x="710591" y="83820"/>
            <a:ext cx="1510326" cy="723026"/>
          </a:xfrm>
          <a:prstGeom prst="rect">
            <a:avLst/>
          </a:prstGeom>
          <a:ln>
            <a:noFill/>
          </a:ln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5" t="2316" r="77922" b="76356"/>
          <a:stretch/>
        </p:blipFill>
        <p:spPr>
          <a:xfrm>
            <a:off x="10136344" y="6088"/>
            <a:ext cx="994073" cy="78200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" t="3401" r="88167" b="76356"/>
          <a:stretch/>
        </p:blipFill>
        <p:spPr>
          <a:xfrm>
            <a:off x="11160679" y="36445"/>
            <a:ext cx="887650" cy="720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37764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F6868-0C2E-437D-B01E-7F3025898947}" type="datetime1">
              <a:rPr lang="id-ID" smtClean="0"/>
              <a:t>20/09/2018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607410"/>
            <a:ext cx="2142938" cy="11406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B3FD2-45BB-4354-8551-EF2A5168E54B}" type="slidenum">
              <a:rPr lang="id-ID" smtClean="0"/>
              <a:t>‹#›</a:t>
            </a:fld>
            <a:endParaRPr lang="id-ID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51" r="46825" b="75822"/>
          <a:stretch/>
        </p:blipFill>
        <p:spPr>
          <a:xfrm>
            <a:off x="88595" y="-20979"/>
            <a:ext cx="773780" cy="78417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570" t="5571" r="866" b="78163"/>
          <a:stretch/>
        </p:blipFill>
        <p:spPr>
          <a:xfrm>
            <a:off x="710591" y="83820"/>
            <a:ext cx="1510326" cy="723026"/>
          </a:xfrm>
          <a:prstGeom prst="rect">
            <a:avLst/>
          </a:prstGeom>
          <a:ln>
            <a:noFill/>
          </a:ln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5" t="2316" r="77922" b="76356"/>
          <a:stretch/>
        </p:blipFill>
        <p:spPr>
          <a:xfrm>
            <a:off x="10136344" y="6088"/>
            <a:ext cx="994073" cy="78200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" t="3401" r="88167" b="76356"/>
          <a:stretch/>
        </p:blipFill>
        <p:spPr>
          <a:xfrm>
            <a:off x="11160679" y="36445"/>
            <a:ext cx="887650" cy="720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64067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77F8E-9D68-4F13-BE20-2D08E45891A0}" type="datetime1">
              <a:rPr lang="id-ID" smtClean="0"/>
              <a:t>20/09/2018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607410"/>
            <a:ext cx="2142938" cy="11406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B3FD2-45BB-4354-8551-EF2A5168E54B}" type="slidenum">
              <a:rPr lang="id-ID" smtClean="0"/>
              <a:t>‹#›</a:t>
            </a:fld>
            <a:endParaRPr lang="id-ID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51" r="46825" b="75822"/>
          <a:stretch/>
        </p:blipFill>
        <p:spPr>
          <a:xfrm>
            <a:off x="88595" y="-20979"/>
            <a:ext cx="773780" cy="78417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570" t="5571" r="866" b="78163"/>
          <a:stretch/>
        </p:blipFill>
        <p:spPr>
          <a:xfrm>
            <a:off x="710591" y="83820"/>
            <a:ext cx="1510326" cy="723026"/>
          </a:xfrm>
          <a:prstGeom prst="rect">
            <a:avLst/>
          </a:prstGeom>
          <a:ln>
            <a:noFill/>
          </a:ln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5" t="2316" r="77922" b="76356"/>
          <a:stretch/>
        </p:blipFill>
        <p:spPr>
          <a:xfrm>
            <a:off x="10136344" y="6088"/>
            <a:ext cx="994073" cy="78200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" t="3401" r="88167" b="76356"/>
          <a:stretch/>
        </p:blipFill>
        <p:spPr>
          <a:xfrm>
            <a:off x="11160679" y="36445"/>
            <a:ext cx="887650" cy="720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13733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A8288-55C4-4821-8B70-EB6869890967}" type="datetime1">
              <a:rPr lang="id-ID" smtClean="0"/>
              <a:t>20/09/2018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607410"/>
            <a:ext cx="2142938" cy="11406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B3FD2-45BB-4354-8551-EF2A5168E54B}" type="slidenum">
              <a:rPr lang="id-ID" smtClean="0"/>
              <a:t>‹#›</a:t>
            </a:fld>
            <a:endParaRPr lang="id-ID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51" r="46825" b="75822"/>
          <a:stretch/>
        </p:blipFill>
        <p:spPr>
          <a:xfrm>
            <a:off x="88595" y="-20979"/>
            <a:ext cx="773780" cy="78417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570" t="5571" r="866" b="78163"/>
          <a:stretch/>
        </p:blipFill>
        <p:spPr>
          <a:xfrm>
            <a:off x="710591" y="83820"/>
            <a:ext cx="1510326" cy="723026"/>
          </a:xfrm>
          <a:prstGeom prst="rect">
            <a:avLst/>
          </a:prstGeom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5" t="2316" r="77922" b="76356"/>
          <a:stretch/>
        </p:blipFill>
        <p:spPr>
          <a:xfrm>
            <a:off x="10136344" y="6088"/>
            <a:ext cx="994073" cy="7820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" t="3401" r="88167" b="76356"/>
          <a:stretch/>
        </p:blipFill>
        <p:spPr>
          <a:xfrm>
            <a:off x="11160679" y="36445"/>
            <a:ext cx="887650" cy="720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80324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A42F1-03DB-47D5-8C70-443249B53599}" type="datetime1">
              <a:rPr lang="id-ID" smtClean="0"/>
              <a:t>20/09/2018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607410"/>
            <a:ext cx="2142938" cy="11406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B3FD2-45BB-4354-8551-EF2A5168E54B}" type="slidenum">
              <a:rPr lang="id-ID" smtClean="0"/>
              <a:t>‹#›</a:t>
            </a:fld>
            <a:endParaRPr lang="id-ID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51" r="46825" b="75822"/>
          <a:stretch/>
        </p:blipFill>
        <p:spPr>
          <a:xfrm>
            <a:off x="88595" y="-20979"/>
            <a:ext cx="773780" cy="78417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570" t="5571" r="866" b="78163"/>
          <a:stretch/>
        </p:blipFill>
        <p:spPr>
          <a:xfrm>
            <a:off x="710591" y="83820"/>
            <a:ext cx="1510326" cy="723026"/>
          </a:xfrm>
          <a:prstGeom prst="rect">
            <a:avLst/>
          </a:prstGeom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5" t="2316" r="77922" b="76356"/>
          <a:stretch/>
        </p:blipFill>
        <p:spPr>
          <a:xfrm>
            <a:off x="10136344" y="6088"/>
            <a:ext cx="994073" cy="78200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" t="3401" r="88167" b="76356"/>
          <a:stretch/>
        </p:blipFill>
        <p:spPr>
          <a:xfrm>
            <a:off x="11160679" y="36445"/>
            <a:ext cx="887650" cy="720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42424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86CAB-FE2B-43D8-A844-218658AFD1D5}" type="datetime1">
              <a:rPr lang="id-ID" smtClean="0"/>
              <a:t>20/09/2018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607410"/>
            <a:ext cx="2142938" cy="11406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B3FD2-45BB-4354-8551-EF2A5168E54B}" type="slidenum">
              <a:rPr lang="id-ID" smtClean="0"/>
              <a:t>‹#›</a:t>
            </a:fld>
            <a:endParaRPr lang="id-ID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51" r="46825" b="75822"/>
          <a:stretch/>
        </p:blipFill>
        <p:spPr>
          <a:xfrm>
            <a:off x="88595" y="-20979"/>
            <a:ext cx="773780" cy="78417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570" t="5571" r="866" b="78163"/>
          <a:stretch/>
        </p:blipFill>
        <p:spPr>
          <a:xfrm>
            <a:off x="710591" y="83820"/>
            <a:ext cx="1510326" cy="723026"/>
          </a:xfrm>
          <a:prstGeom prst="rect">
            <a:avLst/>
          </a:prstGeom>
          <a:ln>
            <a:noFill/>
          </a:ln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5" t="2316" r="77922" b="76356"/>
          <a:stretch/>
        </p:blipFill>
        <p:spPr>
          <a:xfrm>
            <a:off x="10136344" y="6088"/>
            <a:ext cx="994073" cy="78200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" t="3401" r="88167" b="76356"/>
          <a:stretch/>
        </p:blipFill>
        <p:spPr>
          <a:xfrm>
            <a:off x="11160679" y="36445"/>
            <a:ext cx="887650" cy="720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72423"/>
      </p:ext>
    </p:extLst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37F74-8629-4E6D-89AA-B6F055DEAF5F}" type="datetime1">
              <a:rPr lang="id-ID" smtClean="0"/>
              <a:t>20/09/2018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607410"/>
            <a:ext cx="2142938" cy="11406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B3FD2-45BB-4354-8551-EF2A5168E54B}" type="slidenum">
              <a:rPr lang="id-ID" smtClean="0"/>
              <a:t>‹#›</a:t>
            </a:fld>
            <a:endParaRPr lang="id-ID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51" r="46825" b="75822"/>
          <a:stretch/>
        </p:blipFill>
        <p:spPr>
          <a:xfrm>
            <a:off x="88595" y="-20979"/>
            <a:ext cx="773780" cy="78417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570" t="5571" r="866" b="78163"/>
          <a:stretch/>
        </p:blipFill>
        <p:spPr>
          <a:xfrm>
            <a:off x="710591" y="83820"/>
            <a:ext cx="1510326" cy="723026"/>
          </a:xfrm>
          <a:prstGeom prst="rect">
            <a:avLst/>
          </a:prstGeom>
          <a:ln>
            <a:noFill/>
          </a:ln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5" t="2316" r="77922" b="76356"/>
          <a:stretch/>
        </p:blipFill>
        <p:spPr>
          <a:xfrm>
            <a:off x="10136344" y="6088"/>
            <a:ext cx="994073" cy="78200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" t="3401" r="88167" b="76356"/>
          <a:stretch/>
        </p:blipFill>
        <p:spPr>
          <a:xfrm>
            <a:off x="11160679" y="36445"/>
            <a:ext cx="887650" cy="720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53665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17" name="Group 1816"/>
          <p:cNvGrpSpPr/>
          <p:nvPr userDrawn="1"/>
        </p:nvGrpSpPr>
        <p:grpSpPr>
          <a:xfrm>
            <a:off x="-3396" y="5660571"/>
            <a:ext cx="12178860" cy="1215353"/>
            <a:chOff x="6570" y="6025260"/>
            <a:chExt cx="12178860" cy="889863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grpSpPr>
        <p:grpSp>
          <p:nvGrpSpPr>
            <p:cNvPr id="1125" name="Group 1124"/>
            <p:cNvGrpSpPr/>
            <p:nvPr userDrawn="1"/>
          </p:nvGrpSpPr>
          <p:grpSpPr>
            <a:xfrm>
              <a:off x="6570" y="6047106"/>
              <a:ext cx="6347791" cy="868017"/>
              <a:chOff x="485071" y="6001712"/>
              <a:chExt cx="6347791" cy="868017"/>
            </a:xfrm>
          </p:grpSpPr>
          <p:grpSp>
            <p:nvGrpSpPr>
              <p:cNvPr id="49" name="Group 48" descr="Lower building group."/>
              <p:cNvGrpSpPr/>
              <p:nvPr userDrawn="1"/>
            </p:nvGrpSpPr>
            <p:grpSpPr>
              <a:xfrm>
                <a:off x="987926" y="6050358"/>
                <a:ext cx="5556330" cy="810150"/>
                <a:chOff x="987926" y="4237495"/>
                <a:chExt cx="10669086" cy="2593308"/>
              </a:xfrm>
            </p:grpSpPr>
            <p:sp>
              <p:nvSpPr>
                <p:cNvPr id="50" name="Rectangle 49"/>
                <p:cNvSpPr/>
                <p:nvPr/>
              </p:nvSpPr>
              <p:spPr bwMode="auto">
                <a:xfrm>
                  <a:off x="987926" y="6213348"/>
                  <a:ext cx="1234908" cy="617454"/>
                </a:xfrm>
                <a:prstGeom prst="rect">
                  <a:avLst/>
                </a:prstGeom>
                <a:gradFill flip="none" rotWithShape="1">
                  <a:gsLst>
                    <a:gs pos="100000">
                      <a:srgbClr val="DFDFDF"/>
                    </a:gs>
                    <a:gs pos="0">
                      <a:srgbClr val="FFFFFF"/>
                    </a:gs>
                  </a:gsLst>
                  <a:path path="circle">
                    <a:fillToRect t="100000" r="100000"/>
                  </a:path>
                  <a:tileRect l="-100000" b="-100000"/>
                </a:gradFill>
                <a:ln w="9525">
                  <a:noFill/>
                  <a:round/>
                  <a:headEnd/>
                  <a:tailEnd/>
                </a:ln>
                <a:effectLst>
                  <a:outerShdw blurRad="263525" dist="114300" dir="3420000" algn="tl" rotWithShape="0">
                    <a:srgbClr val="000000">
                      <a:alpha val="43000"/>
                    </a:srgb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grpSp>
              <p:nvGrpSpPr>
                <p:cNvPr id="51" name="Group 50"/>
                <p:cNvGrpSpPr/>
                <p:nvPr/>
              </p:nvGrpSpPr>
              <p:grpSpPr>
                <a:xfrm>
                  <a:off x="1358399" y="5534149"/>
                  <a:ext cx="864435" cy="1296653"/>
                  <a:chOff x="304800" y="5715000"/>
                  <a:chExt cx="1066800" cy="3429000"/>
                </a:xfrm>
              </p:grpSpPr>
              <p:sp>
                <p:nvSpPr>
                  <p:cNvPr id="357" name="Rectangle 356"/>
                  <p:cNvSpPr/>
                  <p:nvPr/>
                </p:nvSpPr>
                <p:spPr bwMode="auto">
                  <a:xfrm>
                    <a:off x="304800" y="5715000"/>
                    <a:ext cx="1066800" cy="3429000"/>
                  </a:xfrm>
                  <a:prstGeom prst="rect">
                    <a:avLst/>
                  </a:prstGeom>
                  <a:gradFill flip="none" rotWithShape="1">
                    <a:gsLst>
                      <a:gs pos="100000">
                        <a:srgbClr val="DFDFDF"/>
                      </a:gs>
                      <a:gs pos="0">
                        <a:srgbClr val="FFFFFF"/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  <a:ln w="9525">
                    <a:noFill/>
                    <a:round/>
                    <a:headEnd/>
                    <a:tailEnd/>
                  </a:ln>
                  <a:effectLst>
                    <a:outerShdw blurRad="263525" dist="114300" dir="3420000" algn="tl" rotWithShape="0">
                      <a:srgbClr val="000000">
                        <a:alpha val="43000"/>
                      </a:srgb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grpSp>
                <p:nvGrpSpPr>
                  <p:cNvPr id="358" name="Group 357"/>
                  <p:cNvGrpSpPr/>
                  <p:nvPr/>
                </p:nvGrpSpPr>
                <p:grpSpPr>
                  <a:xfrm>
                    <a:off x="414865" y="5867400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391" name="Rectangle 390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392" name="Rectangle 391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393" name="Rectangle 392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359" name="Group 358"/>
                  <p:cNvGrpSpPr/>
                  <p:nvPr/>
                </p:nvGrpSpPr>
                <p:grpSpPr>
                  <a:xfrm>
                    <a:off x="414865" y="6189133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388" name="Rectangle 387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389" name="Rectangle 388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390" name="Rectangle 389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360" name="Group 359"/>
                  <p:cNvGrpSpPr/>
                  <p:nvPr/>
                </p:nvGrpSpPr>
                <p:grpSpPr>
                  <a:xfrm>
                    <a:off x="414865" y="65108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385" name="Rectangle 384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386" name="Rectangle 385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387" name="Rectangle 386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361" name="Group 360"/>
                  <p:cNvGrpSpPr/>
                  <p:nvPr/>
                </p:nvGrpSpPr>
                <p:grpSpPr>
                  <a:xfrm>
                    <a:off x="414865" y="6832599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382" name="Rectangle 381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383" name="Rectangle 382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384" name="Rectangle 383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362" name="Group 361"/>
                  <p:cNvGrpSpPr/>
                  <p:nvPr/>
                </p:nvGrpSpPr>
                <p:grpSpPr>
                  <a:xfrm>
                    <a:off x="414865" y="7154332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379" name="Rectangle 378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380" name="Rectangle 379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381" name="Rectangle 380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363" name="Group 362"/>
                  <p:cNvGrpSpPr/>
                  <p:nvPr/>
                </p:nvGrpSpPr>
                <p:grpSpPr>
                  <a:xfrm>
                    <a:off x="414865" y="7476065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376" name="Rectangle 375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377" name="Rectangle 376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378" name="Rectangle 377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364" name="Group 363"/>
                  <p:cNvGrpSpPr/>
                  <p:nvPr/>
                </p:nvGrpSpPr>
                <p:grpSpPr>
                  <a:xfrm>
                    <a:off x="414865" y="7797798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373" name="Rectangle 372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374" name="Rectangle 373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375" name="Rectangle 374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365" name="Group 364"/>
                  <p:cNvGrpSpPr/>
                  <p:nvPr/>
                </p:nvGrpSpPr>
                <p:grpSpPr>
                  <a:xfrm>
                    <a:off x="414865" y="8119531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370" name="Rectangle 369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371" name="Rectangle 370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372" name="Rectangle 371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366" name="Group 365"/>
                  <p:cNvGrpSpPr/>
                  <p:nvPr/>
                </p:nvGrpSpPr>
                <p:grpSpPr>
                  <a:xfrm>
                    <a:off x="414865" y="84412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367" name="Rectangle 366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368" name="Rectangle 367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369" name="Rectangle 368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</p:grpSp>
            <p:sp>
              <p:nvSpPr>
                <p:cNvPr id="52" name="Rectangle 51"/>
                <p:cNvSpPr/>
                <p:nvPr/>
              </p:nvSpPr>
              <p:spPr bwMode="auto">
                <a:xfrm>
                  <a:off x="4136941" y="5904621"/>
                  <a:ext cx="1358399" cy="926181"/>
                </a:xfrm>
                <a:prstGeom prst="rect">
                  <a:avLst/>
                </a:prstGeom>
                <a:gradFill flip="none" rotWithShape="1">
                  <a:gsLst>
                    <a:gs pos="100000">
                      <a:srgbClr val="CFCFCF"/>
                    </a:gs>
                    <a:gs pos="0">
                      <a:srgbClr val="D8D8D8"/>
                    </a:gs>
                  </a:gsLst>
                  <a:path path="circle">
                    <a:fillToRect t="100000" r="100000"/>
                  </a:path>
                  <a:tileRect l="-100000" b="-100000"/>
                </a:gradFill>
                <a:ln w="9525">
                  <a:noFill/>
                  <a:round/>
                  <a:headEnd/>
                  <a:tailEnd/>
                </a:ln>
                <a:effectLst>
                  <a:outerShdw blurRad="263525" dist="114300" dir="3420000" algn="tl" rotWithShape="0">
                    <a:srgbClr val="000000">
                      <a:alpha val="43000"/>
                    </a:srgb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53" name="Rectangle 52"/>
                <p:cNvSpPr/>
                <p:nvPr/>
              </p:nvSpPr>
              <p:spPr bwMode="auto">
                <a:xfrm>
                  <a:off x="2408070" y="5472403"/>
                  <a:ext cx="1234908" cy="1358399"/>
                </a:xfrm>
                <a:prstGeom prst="rect">
                  <a:avLst/>
                </a:prstGeom>
                <a:gradFill flip="none" rotWithShape="1">
                  <a:gsLst>
                    <a:gs pos="100000">
                      <a:srgbClr val="DFDFDF"/>
                    </a:gs>
                    <a:gs pos="0">
                      <a:srgbClr val="FFFFFF"/>
                    </a:gs>
                  </a:gsLst>
                  <a:path path="circle">
                    <a:fillToRect t="100000" r="100000"/>
                  </a:path>
                  <a:tileRect l="-100000" b="-100000"/>
                </a:gradFill>
                <a:ln w="9525">
                  <a:noFill/>
                  <a:round/>
                  <a:headEnd/>
                  <a:tailEnd/>
                </a:ln>
                <a:effectLst>
                  <a:outerShdw blurRad="263525" dist="114300" dir="3420000" algn="tl" rotWithShape="0">
                    <a:srgbClr val="000000">
                      <a:alpha val="43000"/>
                    </a:srgb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grpSp>
              <p:nvGrpSpPr>
                <p:cNvPr id="54" name="Group 53"/>
                <p:cNvGrpSpPr/>
                <p:nvPr/>
              </p:nvGrpSpPr>
              <p:grpSpPr>
                <a:xfrm>
                  <a:off x="3395996" y="4546222"/>
                  <a:ext cx="802690" cy="2284580"/>
                  <a:chOff x="304800" y="5715000"/>
                  <a:chExt cx="1066800" cy="3429000"/>
                </a:xfrm>
              </p:grpSpPr>
              <p:sp>
                <p:nvSpPr>
                  <p:cNvPr id="320" name="Rectangle 319"/>
                  <p:cNvSpPr/>
                  <p:nvPr/>
                </p:nvSpPr>
                <p:spPr bwMode="auto">
                  <a:xfrm>
                    <a:off x="304800" y="5715000"/>
                    <a:ext cx="1066800" cy="3429000"/>
                  </a:xfrm>
                  <a:prstGeom prst="rect">
                    <a:avLst/>
                  </a:prstGeom>
                  <a:gradFill flip="none" rotWithShape="1">
                    <a:gsLst>
                      <a:gs pos="100000">
                        <a:srgbClr val="CFCFCF"/>
                      </a:gs>
                      <a:gs pos="0">
                        <a:srgbClr val="FFFFFF"/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  <a:ln w="9525">
                    <a:noFill/>
                    <a:round/>
                    <a:headEnd/>
                    <a:tailEnd/>
                  </a:ln>
                  <a:effectLst>
                    <a:outerShdw blurRad="263525" dist="114300" dir="3420000" algn="tl" rotWithShape="0">
                      <a:srgbClr val="000000">
                        <a:alpha val="43000"/>
                      </a:srgb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grpSp>
                <p:nvGrpSpPr>
                  <p:cNvPr id="321" name="Group 320"/>
                  <p:cNvGrpSpPr/>
                  <p:nvPr/>
                </p:nvGrpSpPr>
                <p:grpSpPr>
                  <a:xfrm>
                    <a:off x="414865" y="5867400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354" name="Rectangle 353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355" name="Rectangle 354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356" name="Rectangle 355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322" name="Group 321"/>
                  <p:cNvGrpSpPr/>
                  <p:nvPr/>
                </p:nvGrpSpPr>
                <p:grpSpPr>
                  <a:xfrm>
                    <a:off x="414865" y="6189133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351" name="Rectangle 350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352" name="Rectangle 351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353" name="Rectangle 352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323" name="Group 322"/>
                  <p:cNvGrpSpPr/>
                  <p:nvPr/>
                </p:nvGrpSpPr>
                <p:grpSpPr>
                  <a:xfrm>
                    <a:off x="414865" y="65108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348" name="Rectangle 347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349" name="Rectangle 348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350" name="Rectangle 349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324" name="Group 323"/>
                  <p:cNvGrpSpPr/>
                  <p:nvPr/>
                </p:nvGrpSpPr>
                <p:grpSpPr>
                  <a:xfrm>
                    <a:off x="414865" y="6832599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345" name="Rectangle 344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346" name="Rectangle 345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347" name="Rectangle 346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325" name="Group 324"/>
                  <p:cNvGrpSpPr/>
                  <p:nvPr/>
                </p:nvGrpSpPr>
                <p:grpSpPr>
                  <a:xfrm>
                    <a:off x="414865" y="7154332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342" name="Rectangle 341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343" name="Rectangle 342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344" name="Rectangle 343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326" name="Group 325"/>
                  <p:cNvGrpSpPr/>
                  <p:nvPr/>
                </p:nvGrpSpPr>
                <p:grpSpPr>
                  <a:xfrm>
                    <a:off x="414865" y="7476065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339" name="Rectangle 338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340" name="Rectangle 339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341" name="Rectangle 340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327" name="Group 326"/>
                  <p:cNvGrpSpPr/>
                  <p:nvPr/>
                </p:nvGrpSpPr>
                <p:grpSpPr>
                  <a:xfrm>
                    <a:off x="414865" y="7797798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336" name="Rectangle 335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337" name="Rectangle 336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338" name="Rectangle 337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328" name="Group 327"/>
                  <p:cNvGrpSpPr/>
                  <p:nvPr/>
                </p:nvGrpSpPr>
                <p:grpSpPr>
                  <a:xfrm>
                    <a:off x="414865" y="8119531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333" name="Rectangle 332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334" name="Rectangle 333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335" name="Rectangle 334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329" name="Group 328"/>
                  <p:cNvGrpSpPr/>
                  <p:nvPr/>
                </p:nvGrpSpPr>
                <p:grpSpPr>
                  <a:xfrm>
                    <a:off x="414865" y="84412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330" name="Rectangle 329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331" name="Rectangle 330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332" name="Rectangle 331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</p:grpSp>
            <p:grpSp>
              <p:nvGrpSpPr>
                <p:cNvPr id="55" name="Group 54"/>
                <p:cNvGrpSpPr/>
                <p:nvPr/>
              </p:nvGrpSpPr>
              <p:grpSpPr>
                <a:xfrm>
                  <a:off x="4013450" y="6398584"/>
                  <a:ext cx="802690" cy="432218"/>
                  <a:chOff x="2133600" y="8077200"/>
                  <a:chExt cx="1981200" cy="1066800"/>
                </a:xfrm>
              </p:grpSpPr>
              <p:sp>
                <p:nvSpPr>
                  <p:cNvPr id="285" name="Rectangle 284"/>
                  <p:cNvSpPr/>
                  <p:nvPr/>
                </p:nvSpPr>
                <p:spPr bwMode="auto">
                  <a:xfrm>
                    <a:off x="2133600" y="8077200"/>
                    <a:ext cx="1981200" cy="1066800"/>
                  </a:xfrm>
                  <a:prstGeom prst="rect">
                    <a:avLst/>
                  </a:prstGeom>
                  <a:gradFill flip="none" rotWithShape="1">
                    <a:gsLst>
                      <a:gs pos="100000">
                        <a:srgbClr val="DFDFDF"/>
                      </a:gs>
                      <a:gs pos="0">
                        <a:srgbClr val="FFFFFF"/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  <a:ln w="9525">
                    <a:noFill/>
                    <a:round/>
                    <a:headEnd/>
                    <a:tailEnd/>
                  </a:ln>
                  <a:effectLst>
                    <a:outerShdw blurRad="263525" dist="114300" dir="3420000" algn="tl" rotWithShape="0">
                      <a:srgbClr val="000000">
                        <a:alpha val="43000"/>
                      </a:srgb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grpSp>
                <p:nvGrpSpPr>
                  <p:cNvPr id="286" name="Group 285"/>
                  <p:cNvGrpSpPr/>
                  <p:nvPr/>
                </p:nvGrpSpPr>
                <p:grpSpPr>
                  <a:xfrm>
                    <a:off x="2252131" y="8178800"/>
                    <a:ext cx="1752598" cy="313267"/>
                    <a:chOff x="2252131" y="8178800"/>
                    <a:chExt cx="1752598" cy="313267"/>
                  </a:xfrm>
                </p:grpSpPr>
                <p:grpSp>
                  <p:nvGrpSpPr>
                    <p:cNvPr id="304" name="Group 303"/>
                    <p:cNvGrpSpPr/>
                    <p:nvPr/>
                  </p:nvGrpSpPr>
                  <p:grpSpPr>
                    <a:xfrm>
                      <a:off x="2252131" y="81788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317" name="Rectangle 316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18" name="Rectangle 317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19" name="Rectangle 318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  <p:grpSp>
                  <p:nvGrpSpPr>
                    <p:cNvPr id="305" name="Group 304"/>
                    <p:cNvGrpSpPr/>
                    <p:nvPr/>
                  </p:nvGrpSpPr>
                  <p:grpSpPr>
                    <a:xfrm>
                      <a:off x="2252131" y="83820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314" name="Rectangle 313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15" name="Rectangle 314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16" name="Rectangle 315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  <p:grpSp>
                  <p:nvGrpSpPr>
                    <p:cNvPr id="306" name="Group 305"/>
                    <p:cNvGrpSpPr/>
                    <p:nvPr/>
                  </p:nvGrpSpPr>
                  <p:grpSpPr>
                    <a:xfrm>
                      <a:off x="3166529" y="81788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311" name="Rectangle 310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12" name="Rectangle 311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13" name="Rectangle 312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  <p:grpSp>
                  <p:nvGrpSpPr>
                    <p:cNvPr id="307" name="Group 306"/>
                    <p:cNvGrpSpPr/>
                    <p:nvPr/>
                  </p:nvGrpSpPr>
                  <p:grpSpPr>
                    <a:xfrm>
                      <a:off x="3166529" y="83820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308" name="Rectangle 307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09" name="Rectangle 308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10" name="Rectangle 309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</p:grpSp>
              <p:grpSp>
                <p:nvGrpSpPr>
                  <p:cNvPr id="287" name="Group 286"/>
                  <p:cNvGrpSpPr/>
                  <p:nvPr/>
                </p:nvGrpSpPr>
                <p:grpSpPr>
                  <a:xfrm>
                    <a:off x="2252131" y="8585200"/>
                    <a:ext cx="1752598" cy="313267"/>
                    <a:chOff x="2252131" y="8178800"/>
                    <a:chExt cx="1752598" cy="313267"/>
                  </a:xfrm>
                </p:grpSpPr>
                <p:grpSp>
                  <p:nvGrpSpPr>
                    <p:cNvPr id="288" name="Group 287"/>
                    <p:cNvGrpSpPr/>
                    <p:nvPr/>
                  </p:nvGrpSpPr>
                  <p:grpSpPr>
                    <a:xfrm>
                      <a:off x="2252131" y="81788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301" name="Rectangle 300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02" name="Rectangle 301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03" name="Rectangle 302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  <p:grpSp>
                  <p:nvGrpSpPr>
                    <p:cNvPr id="289" name="Group 288"/>
                    <p:cNvGrpSpPr/>
                    <p:nvPr/>
                  </p:nvGrpSpPr>
                  <p:grpSpPr>
                    <a:xfrm>
                      <a:off x="2252131" y="83820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298" name="Rectangle 297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299" name="Rectangle 298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300" name="Rectangle 299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  <p:grpSp>
                  <p:nvGrpSpPr>
                    <p:cNvPr id="290" name="Group 289"/>
                    <p:cNvGrpSpPr/>
                    <p:nvPr/>
                  </p:nvGrpSpPr>
                  <p:grpSpPr>
                    <a:xfrm>
                      <a:off x="3166529" y="81788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295" name="Rectangle 294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296" name="Rectangle 295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297" name="Rectangle 296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  <p:grpSp>
                  <p:nvGrpSpPr>
                    <p:cNvPr id="291" name="Group 290"/>
                    <p:cNvGrpSpPr/>
                    <p:nvPr/>
                  </p:nvGrpSpPr>
                  <p:grpSpPr>
                    <a:xfrm>
                      <a:off x="3166529" y="83820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292" name="Rectangle 291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293" name="Rectangle 292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294" name="Rectangle 293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</p:grpSp>
            </p:grpSp>
            <p:grpSp>
              <p:nvGrpSpPr>
                <p:cNvPr id="56" name="Group 55"/>
                <p:cNvGrpSpPr/>
                <p:nvPr/>
              </p:nvGrpSpPr>
              <p:grpSpPr>
                <a:xfrm>
                  <a:off x="4630904" y="4978440"/>
                  <a:ext cx="576290" cy="1852362"/>
                  <a:chOff x="304800" y="5715000"/>
                  <a:chExt cx="1066800" cy="3429000"/>
                </a:xfrm>
              </p:grpSpPr>
              <p:sp>
                <p:nvSpPr>
                  <p:cNvPr id="248" name="Rectangle 247"/>
                  <p:cNvSpPr/>
                  <p:nvPr/>
                </p:nvSpPr>
                <p:spPr bwMode="auto">
                  <a:xfrm>
                    <a:off x="304800" y="5715000"/>
                    <a:ext cx="1066800" cy="3429000"/>
                  </a:xfrm>
                  <a:prstGeom prst="rect">
                    <a:avLst/>
                  </a:prstGeom>
                  <a:gradFill flip="none" rotWithShape="1">
                    <a:gsLst>
                      <a:gs pos="100000">
                        <a:srgbClr val="DFDFDF"/>
                      </a:gs>
                      <a:gs pos="0">
                        <a:srgbClr val="FFFFFF"/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  <a:ln w="9525">
                    <a:noFill/>
                    <a:round/>
                    <a:headEnd/>
                    <a:tailEnd/>
                  </a:ln>
                  <a:effectLst>
                    <a:outerShdw blurRad="263525" dist="114300" dir="3420000" algn="tl" rotWithShape="0">
                      <a:srgbClr val="000000">
                        <a:alpha val="43000"/>
                      </a:srgb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grpSp>
                <p:nvGrpSpPr>
                  <p:cNvPr id="249" name="Group 248"/>
                  <p:cNvGrpSpPr/>
                  <p:nvPr/>
                </p:nvGrpSpPr>
                <p:grpSpPr>
                  <a:xfrm>
                    <a:off x="414865" y="5867400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282" name="Rectangle 281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83" name="Rectangle 282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84" name="Rectangle 283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250" name="Group 249"/>
                  <p:cNvGrpSpPr/>
                  <p:nvPr/>
                </p:nvGrpSpPr>
                <p:grpSpPr>
                  <a:xfrm>
                    <a:off x="414865" y="6189133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279" name="Rectangle 278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80" name="Rectangle 279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81" name="Rectangle 280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251" name="Group 250"/>
                  <p:cNvGrpSpPr/>
                  <p:nvPr/>
                </p:nvGrpSpPr>
                <p:grpSpPr>
                  <a:xfrm>
                    <a:off x="414865" y="65108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276" name="Rectangle 275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77" name="Rectangle 276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78" name="Rectangle 277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252" name="Group 251"/>
                  <p:cNvGrpSpPr/>
                  <p:nvPr/>
                </p:nvGrpSpPr>
                <p:grpSpPr>
                  <a:xfrm>
                    <a:off x="414865" y="6832599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273" name="Rectangle 272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74" name="Rectangle 273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75" name="Rectangle 274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253" name="Group 252"/>
                  <p:cNvGrpSpPr/>
                  <p:nvPr/>
                </p:nvGrpSpPr>
                <p:grpSpPr>
                  <a:xfrm>
                    <a:off x="414865" y="7154332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270" name="Rectangle 269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71" name="Rectangle 270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72" name="Rectangle 271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254" name="Group 253"/>
                  <p:cNvGrpSpPr/>
                  <p:nvPr/>
                </p:nvGrpSpPr>
                <p:grpSpPr>
                  <a:xfrm>
                    <a:off x="414865" y="7476065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267" name="Rectangle 266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68" name="Rectangle 267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69" name="Rectangle 268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255" name="Group 254"/>
                  <p:cNvGrpSpPr/>
                  <p:nvPr/>
                </p:nvGrpSpPr>
                <p:grpSpPr>
                  <a:xfrm>
                    <a:off x="414865" y="7797798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264" name="Rectangle 263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65" name="Rectangle 264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66" name="Rectangle 265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256" name="Group 255"/>
                  <p:cNvGrpSpPr/>
                  <p:nvPr/>
                </p:nvGrpSpPr>
                <p:grpSpPr>
                  <a:xfrm>
                    <a:off x="414865" y="8119531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261" name="Rectangle 260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62" name="Rectangle 261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63" name="Rectangle 262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257" name="Group 256"/>
                  <p:cNvGrpSpPr/>
                  <p:nvPr/>
                </p:nvGrpSpPr>
                <p:grpSpPr>
                  <a:xfrm>
                    <a:off x="414865" y="84412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258" name="Rectangle 257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59" name="Rectangle 258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60" name="Rectangle 259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</p:grpSp>
            <p:grpSp>
              <p:nvGrpSpPr>
                <p:cNvPr id="57" name="Group 56"/>
                <p:cNvGrpSpPr/>
                <p:nvPr/>
              </p:nvGrpSpPr>
              <p:grpSpPr>
                <a:xfrm>
                  <a:off x="5059006" y="4237495"/>
                  <a:ext cx="806806" cy="2593307"/>
                  <a:chOff x="304800" y="5715000"/>
                  <a:chExt cx="1066800" cy="3429000"/>
                </a:xfrm>
              </p:grpSpPr>
              <p:sp>
                <p:nvSpPr>
                  <p:cNvPr id="211" name="Rectangle 210"/>
                  <p:cNvSpPr/>
                  <p:nvPr/>
                </p:nvSpPr>
                <p:spPr bwMode="auto">
                  <a:xfrm>
                    <a:off x="304800" y="5715000"/>
                    <a:ext cx="1066800" cy="3429000"/>
                  </a:xfrm>
                  <a:prstGeom prst="rect">
                    <a:avLst/>
                  </a:prstGeom>
                  <a:gradFill flip="none" rotWithShape="1">
                    <a:gsLst>
                      <a:gs pos="100000">
                        <a:srgbClr val="DFDFDF"/>
                      </a:gs>
                      <a:gs pos="0">
                        <a:srgbClr val="FFFFFF"/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  <a:ln w="9525">
                    <a:noFill/>
                    <a:round/>
                    <a:headEnd/>
                    <a:tailEnd/>
                  </a:ln>
                  <a:effectLst>
                    <a:outerShdw blurRad="263525" dist="114300" dir="3420000" algn="tl" rotWithShape="0">
                      <a:srgbClr val="000000">
                        <a:alpha val="43000"/>
                      </a:srgb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grpSp>
                <p:nvGrpSpPr>
                  <p:cNvPr id="212" name="Group 211"/>
                  <p:cNvGrpSpPr/>
                  <p:nvPr/>
                </p:nvGrpSpPr>
                <p:grpSpPr>
                  <a:xfrm>
                    <a:off x="414865" y="5867400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245" name="Rectangle 244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46" name="Rectangle 245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47" name="Rectangle 246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213" name="Group 212"/>
                  <p:cNvGrpSpPr/>
                  <p:nvPr/>
                </p:nvGrpSpPr>
                <p:grpSpPr>
                  <a:xfrm>
                    <a:off x="414865" y="6189133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242" name="Rectangle 241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43" name="Rectangle 242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44" name="Rectangle 243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214" name="Group 213"/>
                  <p:cNvGrpSpPr/>
                  <p:nvPr/>
                </p:nvGrpSpPr>
                <p:grpSpPr>
                  <a:xfrm>
                    <a:off x="414865" y="65108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239" name="Rectangle 238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40" name="Rectangle 239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41" name="Rectangle 240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215" name="Group 214"/>
                  <p:cNvGrpSpPr/>
                  <p:nvPr/>
                </p:nvGrpSpPr>
                <p:grpSpPr>
                  <a:xfrm>
                    <a:off x="414865" y="6832599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236" name="Rectangle 235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37" name="Rectangle 236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38" name="Rectangle 237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216" name="Group 215"/>
                  <p:cNvGrpSpPr/>
                  <p:nvPr/>
                </p:nvGrpSpPr>
                <p:grpSpPr>
                  <a:xfrm>
                    <a:off x="414865" y="7154332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233" name="Rectangle 232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34" name="Rectangle 233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35" name="Rectangle 234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217" name="Group 216"/>
                  <p:cNvGrpSpPr/>
                  <p:nvPr/>
                </p:nvGrpSpPr>
                <p:grpSpPr>
                  <a:xfrm>
                    <a:off x="414865" y="7476065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230" name="Rectangle 229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31" name="Rectangle 230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32" name="Rectangle 231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218" name="Group 217"/>
                  <p:cNvGrpSpPr/>
                  <p:nvPr/>
                </p:nvGrpSpPr>
                <p:grpSpPr>
                  <a:xfrm>
                    <a:off x="414865" y="7797798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227" name="Rectangle 226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28" name="Rectangle 227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29" name="Rectangle 228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219" name="Group 218"/>
                  <p:cNvGrpSpPr/>
                  <p:nvPr/>
                </p:nvGrpSpPr>
                <p:grpSpPr>
                  <a:xfrm>
                    <a:off x="414865" y="8119531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224" name="Rectangle 223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25" name="Rectangle 224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26" name="Rectangle 225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220" name="Group 219"/>
                  <p:cNvGrpSpPr/>
                  <p:nvPr/>
                </p:nvGrpSpPr>
                <p:grpSpPr>
                  <a:xfrm>
                    <a:off x="414865" y="84412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221" name="Rectangle 220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22" name="Rectangle 221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23" name="Rectangle 222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</p:grpSp>
            <p:sp>
              <p:nvSpPr>
                <p:cNvPr id="58" name="Rectangle 57"/>
                <p:cNvSpPr/>
                <p:nvPr/>
              </p:nvSpPr>
              <p:spPr bwMode="auto">
                <a:xfrm>
                  <a:off x="6773649" y="6213348"/>
                  <a:ext cx="1234908" cy="617454"/>
                </a:xfrm>
                <a:prstGeom prst="rect">
                  <a:avLst/>
                </a:prstGeom>
                <a:gradFill flip="none" rotWithShape="1">
                  <a:gsLst>
                    <a:gs pos="100000">
                      <a:srgbClr val="DFDFDF"/>
                    </a:gs>
                    <a:gs pos="0">
                      <a:srgbClr val="FFFFFF"/>
                    </a:gs>
                  </a:gsLst>
                  <a:path path="circle">
                    <a:fillToRect t="100000" r="100000"/>
                  </a:path>
                  <a:tileRect l="-100000" b="-100000"/>
                </a:gradFill>
                <a:ln w="9525">
                  <a:noFill/>
                  <a:round/>
                  <a:headEnd/>
                  <a:tailEnd/>
                </a:ln>
                <a:effectLst>
                  <a:outerShdw blurRad="263525" dist="114300" dir="3420000" algn="tl" rotWithShape="0">
                    <a:srgbClr val="000000">
                      <a:alpha val="43000"/>
                    </a:srgb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grpSp>
              <p:nvGrpSpPr>
                <p:cNvPr id="59" name="Group 58"/>
                <p:cNvGrpSpPr/>
                <p:nvPr/>
              </p:nvGrpSpPr>
              <p:grpSpPr>
                <a:xfrm>
                  <a:off x="7144122" y="5534149"/>
                  <a:ext cx="864435" cy="1296653"/>
                  <a:chOff x="304800" y="5715000"/>
                  <a:chExt cx="1066800" cy="3429000"/>
                </a:xfrm>
              </p:grpSpPr>
              <p:sp>
                <p:nvSpPr>
                  <p:cNvPr id="174" name="Rectangle 173"/>
                  <p:cNvSpPr/>
                  <p:nvPr/>
                </p:nvSpPr>
                <p:spPr bwMode="auto">
                  <a:xfrm>
                    <a:off x="304800" y="5715000"/>
                    <a:ext cx="1066800" cy="3429000"/>
                  </a:xfrm>
                  <a:prstGeom prst="rect">
                    <a:avLst/>
                  </a:prstGeom>
                  <a:gradFill flip="none" rotWithShape="1">
                    <a:gsLst>
                      <a:gs pos="100000">
                        <a:srgbClr val="DFDFDF"/>
                      </a:gs>
                      <a:gs pos="0">
                        <a:srgbClr val="FFFFFF"/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  <a:ln w="9525">
                    <a:noFill/>
                    <a:round/>
                    <a:headEnd/>
                    <a:tailEnd/>
                  </a:ln>
                  <a:effectLst>
                    <a:outerShdw blurRad="263525" dist="114300" dir="3420000" algn="tl" rotWithShape="0">
                      <a:srgbClr val="000000">
                        <a:alpha val="43000"/>
                      </a:srgb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grpSp>
                <p:nvGrpSpPr>
                  <p:cNvPr id="175" name="Group 174"/>
                  <p:cNvGrpSpPr/>
                  <p:nvPr/>
                </p:nvGrpSpPr>
                <p:grpSpPr>
                  <a:xfrm>
                    <a:off x="414865" y="5867400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208" name="Rectangle 207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09" name="Rectangle 208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10" name="Rectangle 209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76" name="Group 175"/>
                  <p:cNvGrpSpPr/>
                  <p:nvPr/>
                </p:nvGrpSpPr>
                <p:grpSpPr>
                  <a:xfrm>
                    <a:off x="414865" y="6189133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205" name="Rectangle 204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06" name="Rectangle 205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07" name="Rectangle 206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77" name="Group 176"/>
                  <p:cNvGrpSpPr/>
                  <p:nvPr/>
                </p:nvGrpSpPr>
                <p:grpSpPr>
                  <a:xfrm>
                    <a:off x="414865" y="65108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202" name="Rectangle 201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03" name="Rectangle 202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04" name="Rectangle 203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78" name="Group 177"/>
                  <p:cNvGrpSpPr/>
                  <p:nvPr/>
                </p:nvGrpSpPr>
                <p:grpSpPr>
                  <a:xfrm>
                    <a:off x="414865" y="6832599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99" name="Rectangle 198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00" name="Rectangle 199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01" name="Rectangle 200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79" name="Group 178"/>
                  <p:cNvGrpSpPr/>
                  <p:nvPr/>
                </p:nvGrpSpPr>
                <p:grpSpPr>
                  <a:xfrm>
                    <a:off x="414865" y="7154332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96" name="Rectangle 195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97" name="Rectangle 196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98" name="Rectangle 197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80" name="Group 179"/>
                  <p:cNvGrpSpPr/>
                  <p:nvPr/>
                </p:nvGrpSpPr>
                <p:grpSpPr>
                  <a:xfrm>
                    <a:off x="414865" y="7476065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93" name="Rectangle 192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94" name="Rectangle 193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95" name="Rectangle 194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81" name="Group 180"/>
                  <p:cNvGrpSpPr/>
                  <p:nvPr/>
                </p:nvGrpSpPr>
                <p:grpSpPr>
                  <a:xfrm>
                    <a:off x="414865" y="7797798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90" name="Rectangle 189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91" name="Rectangle 190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92" name="Rectangle 191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82" name="Group 181"/>
                  <p:cNvGrpSpPr/>
                  <p:nvPr/>
                </p:nvGrpSpPr>
                <p:grpSpPr>
                  <a:xfrm>
                    <a:off x="414865" y="8119531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87" name="Rectangle 186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88" name="Rectangle 187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89" name="Rectangle 188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83" name="Group 182"/>
                  <p:cNvGrpSpPr/>
                  <p:nvPr/>
                </p:nvGrpSpPr>
                <p:grpSpPr>
                  <a:xfrm>
                    <a:off x="414865" y="84412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84" name="Rectangle 183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85" name="Rectangle 184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86" name="Rectangle 185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</p:grpSp>
            <p:sp>
              <p:nvSpPr>
                <p:cNvPr id="60" name="Rectangle 59"/>
                <p:cNvSpPr/>
                <p:nvPr/>
              </p:nvSpPr>
              <p:spPr bwMode="auto">
                <a:xfrm>
                  <a:off x="9922664" y="5486401"/>
                  <a:ext cx="1734348" cy="1344402"/>
                </a:xfrm>
                <a:prstGeom prst="rect">
                  <a:avLst/>
                </a:prstGeom>
                <a:gradFill flip="none" rotWithShape="1">
                  <a:gsLst>
                    <a:gs pos="100000">
                      <a:srgbClr val="CFCFCF"/>
                    </a:gs>
                    <a:gs pos="0">
                      <a:srgbClr val="D8D8D8"/>
                    </a:gs>
                  </a:gsLst>
                  <a:path path="circle">
                    <a:fillToRect t="100000" r="100000"/>
                  </a:path>
                  <a:tileRect l="-100000" b="-100000"/>
                </a:gradFill>
                <a:ln w="9525">
                  <a:noFill/>
                  <a:round/>
                  <a:headEnd/>
                  <a:tailEnd/>
                </a:ln>
                <a:effectLst>
                  <a:outerShdw blurRad="263525" dist="114300" dir="3420000" algn="tl" rotWithShape="0">
                    <a:srgbClr val="000000">
                      <a:alpha val="43000"/>
                    </a:srgb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1" name="Rectangle 60"/>
                <p:cNvSpPr/>
                <p:nvPr/>
              </p:nvSpPr>
              <p:spPr bwMode="auto">
                <a:xfrm>
                  <a:off x="8193793" y="5029201"/>
                  <a:ext cx="1234908" cy="1801602"/>
                </a:xfrm>
                <a:prstGeom prst="rect">
                  <a:avLst/>
                </a:prstGeom>
                <a:gradFill flip="none" rotWithShape="1">
                  <a:gsLst>
                    <a:gs pos="100000">
                      <a:srgbClr val="CFCFCF"/>
                    </a:gs>
                    <a:gs pos="0">
                      <a:srgbClr val="D8D8D8"/>
                    </a:gs>
                  </a:gsLst>
                  <a:path path="circle">
                    <a:fillToRect t="100000" r="100000"/>
                  </a:path>
                  <a:tileRect l="-100000" b="-100000"/>
                </a:gradFill>
                <a:ln w="9525">
                  <a:noFill/>
                  <a:round/>
                  <a:headEnd/>
                  <a:tailEnd/>
                </a:ln>
                <a:effectLst>
                  <a:outerShdw blurRad="263525" dist="114300" dir="3420000" algn="tl" rotWithShape="0">
                    <a:srgbClr val="000000">
                      <a:alpha val="43000"/>
                    </a:srgb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grpSp>
              <p:nvGrpSpPr>
                <p:cNvPr id="62" name="Group 61"/>
                <p:cNvGrpSpPr/>
                <p:nvPr/>
              </p:nvGrpSpPr>
              <p:grpSpPr>
                <a:xfrm>
                  <a:off x="9181719" y="4546222"/>
                  <a:ext cx="802690" cy="2284580"/>
                  <a:chOff x="304800" y="5715000"/>
                  <a:chExt cx="1066800" cy="3429000"/>
                </a:xfrm>
              </p:grpSpPr>
              <p:sp>
                <p:nvSpPr>
                  <p:cNvPr id="137" name="Rectangle 136"/>
                  <p:cNvSpPr/>
                  <p:nvPr/>
                </p:nvSpPr>
                <p:spPr bwMode="auto">
                  <a:xfrm>
                    <a:off x="304800" y="5715000"/>
                    <a:ext cx="1066800" cy="3429000"/>
                  </a:xfrm>
                  <a:prstGeom prst="rect">
                    <a:avLst/>
                  </a:prstGeom>
                  <a:gradFill flip="none" rotWithShape="1">
                    <a:gsLst>
                      <a:gs pos="100000">
                        <a:srgbClr val="CFCFCF"/>
                      </a:gs>
                      <a:gs pos="0">
                        <a:srgbClr val="FFFFFF"/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  <a:ln w="9525">
                    <a:noFill/>
                    <a:round/>
                    <a:headEnd/>
                    <a:tailEnd/>
                  </a:ln>
                  <a:effectLst>
                    <a:outerShdw blurRad="263525" dist="114300" dir="3420000" algn="tl" rotWithShape="0">
                      <a:srgbClr val="000000">
                        <a:alpha val="43000"/>
                      </a:srgb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grpSp>
                <p:nvGrpSpPr>
                  <p:cNvPr id="138" name="Group 137"/>
                  <p:cNvGrpSpPr/>
                  <p:nvPr/>
                </p:nvGrpSpPr>
                <p:grpSpPr>
                  <a:xfrm>
                    <a:off x="414865" y="5867400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71" name="Rectangle 170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72" name="Rectangle 171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73" name="Rectangle 172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39" name="Group 138"/>
                  <p:cNvGrpSpPr/>
                  <p:nvPr/>
                </p:nvGrpSpPr>
                <p:grpSpPr>
                  <a:xfrm>
                    <a:off x="414865" y="6189133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68" name="Rectangle 167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9" name="Rectangle 168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70" name="Rectangle 169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40" name="Group 139"/>
                  <p:cNvGrpSpPr/>
                  <p:nvPr/>
                </p:nvGrpSpPr>
                <p:grpSpPr>
                  <a:xfrm>
                    <a:off x="414865" y="65108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65" name="Rectangle 164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6" name="Rectangle 165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7" name="Rectangle 166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41" name="Group 140"/>
                  <p:cNvGrpSpPr/>
                  <p:nvPr/>
                </p:nvGrpSpPr>
                <p:grpSpPr>
                  <a:xfrm>
                    <a:off x="414865" y="6832599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62" name="Rectangle 161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3" name="Rectangle 162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4" name="Rectangle 163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42" name="Group 141"/>
                  <p:cNvGrpSpPr/>
                  <p:nvPr/>
                </p:nvGrpSpPr>
                <p:grpSpPr>
                  <a:xfrm>
                    <a:off x="414865" y="7154332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59" name="Rectangle 158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0" name="Rectangle 159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1" name="Rectangle 160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43" name="Group 142"/>
                  <p:cNvGrpSpPr/>
                  <p:nvPr/>
                </p:nvGrpSpPr>
                <p:grpSpPr>
                  <a:xfrm>
                    <a:off x="414865" y="7476065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56" name="Rectangle 155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7" name="Rectangle 156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8" name="Rectangle 157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44" name="Group 143"/>
                  <p:cNvGrpSpPr/>
                  <p:nvPr/>
                </p:nvGrpSpPr>
                <p:grpSpPr>
                  <a:xfrm>
                    <a:off x="414865" y="7797798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53" name="Rectangle 152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4" name="Rectangle 153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5" name="Rectangle 154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45" name="Group 144"/>
                  <p:cNvGrpSpPr/>
                  <p:nvPr/>
                </p:nvGrpSpPr>
                <p:grpSpPr>
                  <a:xfrm>
                    <a:off x="414865" y="8119531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50" name="Rectangle 149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1" name="Rectangle 150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2" name="Rectangle 151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46" name="Group 145"/>
                  <p:cNvGrpSpPr/>
                  <p:nvPr/>
                </p:nvGrpSpPr>
                <p:grpSpPr>
                  <a:xfrm>
                    <a:off x="414865" y="84412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47" name="Rectangle 146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48" name="Rectangle 147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49" name="Rectangle 148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</p:grpSp>
            <p:grpSp>
              <p:nvGrpSpPr>
                <p:cNvPr id="63" name="Group 62"/>
                <p:cNvGrpSpPr/>
                <p:nvPr/>
              </p:nvGrpSpPr>
              <p:grpSpPr>
                <a:xfrm>
                  <a:off x="5785723" y="5066648"/>
                  <a:ext cx="548848" cy="1764154"/>
                  <a:chOff x="304800" y="5715000"/>
                  <a:chExt cx="1066800" cy="3429000"/>
                </a:xfrm>
              </p:grpSpPr>
              <p:sp>
                <p:nvSpPr>
                  <p:cNvPr id="100" name="Rectangle 99"/>
                  <p:cNvSpPr/>
                  <p:nvPr/>
                </p:nvSpPr>
                <p:spPr bwMode="auto">
                  <a:xfrm>
                    <a:off x="304800" y="5715000"/>
                    <a:ext cx="1066800" cy="3429000"/>
                  </a:xfrm>
                  <a:prstGeom prst="rect">
                    <a:avLst/>
                  </a:prstGeom>
                  <a:gradFill flip="none" rotWithShape="1">
                    <a:gsLst>
                      <a:gs pos="100000">
                        <a:srgbClr val="DFDFDF"/>
                      </a:gs>
                      <a:gs pos="0">
                        <a:srgbClr val="FFFFFF"/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  <a:ln w="9525">
                    <a:noFill/>
                    <a:round/>
                    <a:headEnd/>
                    <a:tailEnd/>
                  </a:ln>
                  <a:effectLst>
                    <a:outerShdw blurRad="263525" dist="114300" dir="3420000" algn="tl" rotWithShape="0">
                      <a:srgbClr val="000000">
                        <a:alpha val="43000"/>
                      </a:srgb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grpSp>
                <p:nvGrpSpPr>
                  <p:cNvPr id="101" name="Group 100"/>
                  <p:cNvGrpSpPr/>
                  <p:nvPr/>
                </p:nvGrpSpPr>
                <p:grpSpPr>
                  <a:xfrm>
                    <a:off x="414865" y="5867400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34" name="Rectangle 133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35" name="Rectangle 134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36" name="Rectangle 135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02" name="Group 101"/>
                  <p:cNvGrpSpPr/>
                  <p:nvPr/>
                </p:nvGrpSpPr>
                <p:grpSpPr>
                  <a:xfrm>
                    <a:off x="414865" y="6189133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31" name="Rectangle 130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32" name="Rectangle 131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33" name="Rectangle 132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03" name="Group 102"/>
                  <p:cNvGrpSpPr/>
                  <p:nvPr/>
                </p:nvGrpSpPr>
                <p:grpSpPr>
                  <a:xfrm>
                    <a:off x="414865" y="65108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28" name="Rectangle 127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29" name="Rectangle 128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30" name="Rectangle 129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04" name="Group 103"/>
                  <p:cNvGrpSpPr/>
                  <p:nvPr/>
                </p:nvGrpSpPr>
                <p:grpSpPr>
                  <a:xfrm>
                    <a:off x="414865" y="6832599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25" name="Rectangle 124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26" name="Rectangle 125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27" name="Rectangle 126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05" name="Group 104"/>
                  <p:cNvGrpSpPr/>
                  <p:nvPr/>
                </p:nvGrpSpPr>
                <p:grpSpPr>
                  <a:xfrm>
                    <a:off x="414865" y="7154332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22" name="Rectangle 121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23" name="Rectangle 122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24" name="Rectangle 123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06" name="Group 105"/>
                  <p:cNvGrpSpPr/>
                  <p:nvPr/>
                </p:nvGrpSpPr>
                <p:grpSpPr>
                  <a:xfrm>
                    <a:off x="414865" y="7476065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19" name="Rectangle 118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20" name="Rectangle 119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21" name="Rectangle 120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07" name="Group 106"/>
                  <p:cNvGrpSpPr/>
                  <p:nvPr/>
                </p:nvGrpSpPr>
                <p:grpSpPr>
                  <a:xfrm>
                    <a:off x="414865" y="7797798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16" name="Rectangle 115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17" name="Rectangle 116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18" name="Rectangle 117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08" name="Group 107"/>
                  <p:cNvGrpSpPr/>
                  <p:nvPr/>
                </p:nvGrpSpPr>
                <p:grpSpPr>
                  <a:xfrm>
                    <a:off x="414865" y="8119531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13" name="Rectangle 112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14" name="Rectangle 113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15" name="Rectangle 114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09" name="Group 108"/>
                  <p:cNvGrpSpPr/>
                  <p:nvPr/>
                </p:nvGrpSpPr>
                <p:grpSpPr>
                  <a:xfrm>
                    <a:off x="414865" y="84412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10" name="Rectangle 109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11" name="Rectangle 110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12" name="Rectangle 111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</p:grpSp>
            <p:grpSp>
              <p:nvGrpSpPr>
                <p:cNvPr id="64" name="Group 63"/>
                <p:cNvGrpSpPr/>
                <p:nvPr/>
              </p:nvGrpSpPr>
              <p:grpSpPr>
                <a:xfrm>
                  <a:off x="9799173" y="6398584"/>
                  <a:ext cx="802690" cy="432218"/>
                  <a:chOff x="2133600" y="8077200"/>
                  <a:chExt cx="1981200" cy="1066800"/>
                </a:xfrm>
              </p:grpSpPr>
              <p:sp>
                <p:nvSpPr>
                  <p:cNvPr id="65" name="Rectangle 64"/>
                  <p:cNvSpPr/>
                  <p:nvPr/>
                </p:nvSpPr>
                <p:spPr bwMode="auto">
                  <a:xfrm>
                    <a:off x="2133600" y="8077200"/>
                    <a:ext cx="1981200" cy="1066800"/>
                  </a:xfrm>
                  <a:prstGeom prst="rect">
                    <a:avLst/>
                  </a:prstGeom>
                  <a:gradFill flip="none" rotWithShape="1">
                    <a:gsLst>
                      <a:gs pos="100000">
                        <a:srgbClr val="DFDFDF"/>
                      </a:gs>
                      <a:gs pos="0">
                        <a:srgbClr val="FFFFFF"/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  <a:ln w="9525">
                    <a:noFill/>
                    <a:round/>
                    <a:headEnd/>
                    <a:tailEnd/>
                  </a:ln>
                  <a:effectLst>
                    <a:outerShdw blurRad="263525" dist="114300" dir="3420000" algn="tl" rotWithShape="0">
                      <a:srgbClr val="000000">
                        <a:alpha val="43000"/>
                      </a:srgb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grpSp>
                <p:nvGrpSpPr>
                  <p:cNvPr id="66" name="Group 65"/>
                  <p:cNvGrpSpPr/>
                  <p:nvPr/>
                </p:nvGrpSpPr>
                <p:grpSpPr>
                  <a:xfrm>
                    <a:off x="2252131" y="8178800"/>
                    <a:ext cx="1752598" cy="313267"/>
                    <a:chOff x="2252131" y="8178800"/>
                    <a:chExt cx="1752598" cy="313267"/>
                  </a:xfrm>
                </p:grpSpPr>
                <p:grpSp>
                  <p:nvGrpSpPr>
                    <p:cNvPr id="84" name="Group 83"/>
                    <p:cNvGrpSpPr/>
                    <p:nvPr/>
                  </p:nvGrpSpPr>
                  <p:grpSpPr>
                    <a:xfrm>
                      <a:off x="2252131" y="81788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97" name="Rectangle 96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98" name="Rectangle 97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99" name="Rectangle 98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  <p:grpSp>
                  <p:nvGrpSpPr>
                    <p:cNvPr id="85" name="Group 84"/>
                    <p:cNvGrpSpPr/>
                    <p:nvPr/>
                  </p:nvGrpSpPr>
                  <p:grpSpPr>
                    <a:xfrm>
                      <a:off x="2252131" y="83820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94" name="Rectangle 93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95" name="Rectangle 94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96" name="Rectangle 95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  <p:grpSp>
                  <p:nvGrpSpPr>
                    <p:cNvPr id="86" name="Group 85"/>
                    <p:cNvGrpSpPr/>
                    <p:nvPr/>
                  </p:nvGrpSpPr>
                  <p:grpSpPr>
                    <a:xfrm>
                      <a:off x="3166529" y="81788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91" name="Rectangle 90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92" name="Rectangle 91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93" name="Rectangle 92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  <p:grpSp>
                  <p:nvGrpSpPr>
                    <p:cNvPr id="87" name="Group 86"/>
                    <p:cNvGrpSpPr/>
                    <p:nvPr/>
                  </p:nvGrpSpPr>
                  <p:grpSpPr>
                    <a:xfrm>
                      <a:off x="3166529" y="83820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88" name="Rectangle 87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89" name="Rectangle 88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90" name="Rectangle 89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</p:grpSp>
              <p:grpSp>
                <p:nvGrpSpPr>
                  <p:cNvPr id="67" name="Group 66"/>
                  <p:cNvGrpSpPr/>
                  <p:nvPr/>
                </p:nvGrpSpPr>
                <p:grpSpPr>
                  <a:xfrm>
                    <a:off x="2252131" y="8585200"/>
                    <a:ext cx="1752598" cy="313267"/>
                    <a:chOff x="2252131" y="8178800"/>
                    <a:chExt cx="1752598" cy="313267"/>
                  </a:xfrm>
                </p:grpSpPr>
                <p:grpSp>
                  <p:nvGrpSpPr>
                    <p:cNvPr id="68" name="Group 67"/>
                    <p:cNvGrpSpPr/>
                    <p:nvPr/>
                  </p:nvGrpSpPr>
                  <p:grpSpPr>
                    <a:xfrm>
                      <a:off x="2252131" y="81788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81" name="Rectangle 80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82" name="Rectangle 81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83" name="Rectangle 82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  <p:grpSp>
                  <p:nvGrpSpPr>
                    <p:cNvPr id="69" name="Group 68"/>
                    <p:cNvGrpSpPr/>
                    <p:nvPr/>
                  </p:nvGrpSpPr>
                  <p:grpSpPr>
                    <a:xfrm>
                      <a:off x="2252131" y="83820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78" name="Rectangle 77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79" name="Rectangle 78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80" name="Rectangle 79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  <p:grpSp>
                  <p:nvGrpSpPr>
                    <p:cNvPr id="70" name="Group 69"/>
                    <p:cNvGrpSpPr/>
                    <p:nvPr/>
                  </p:nvGrpSpPr>
                  <p:grpSpPr>
                    <a:xfrm>
                      <a:off x="3166529" y="81788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75" name="Rectangle 74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76" name="Rectangle 75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77" name="Rectangle 76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  <p:grpSp>
                  <p:nvGrpSpPr>
                    <p:cNvPr id="71" name="Group 70"/>
                    <p:cNvGrpSpPr/>
                    <p:nvPr/>
                  </p:nvGrpSpPr>
                  <p:grpSpPr>
                    <a:xfrm>
                      <a:off x="3166529" y="83820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72" name="Rectangle 71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73" name="Rectangle 72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74" name="Rectangle 73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</p:grpSp>
            </p:grpSp>
          </p:grpSp>
          <p:grpSp>
            <p:nvGrpSpPr>
              <p:cNvPr id="394" name="Group 393" descr="Top building group."/>
              <p:cNvGrpSpPr/>
              <p:nvPr userDrawn="1"/>
            </p:nvGrpSpPr>
            <p:grpSpPr>
              <a:xfrm>
                <a:off x="485071" y="6001712"/>
                <a:ext cx="6347791" cy="868017"/>
                <a:chOff x="0" y="4052259"/>
                <a:chExt cx="12188825" cy="2778543"/>
              </a:xfrm>
            </p:grpSpPr>
            <p:grpSp>
              <p:nvGrpSpPr>
                <p:cNvPr id="395" name="Group 394"/>
                <p:cNvGrpSpPr/>
                <p:nvPr/>
              </p:nvGrpSpPr>
              <p:grpSpPr>
                <a:xfrm>
                  <a:off x="0" y="5066648"/>
                  <a:ext cx="548848" cy="1764154"/>
                  <a:chOff x="304800" y="5715000"/>
                  <a:chExt cx="1066800" cy="3429000"/>
                </a:xfrm>
              </p:grpSpPr>
              <p:sp>
                <p:nvSpPr>
                  <p:cNvPr id="702" name="Rectangle 701"/>
                  <p:cNvSpPr/>
                  <p:nvPr/>
                </p:nvSpPr>
                <p:spPr bwMode="auto">
                  <a:xfrm>
                    <a:off x="304800" y="5715000"/>
                    <a:ext cx="1066800" cy="3429000"/>
                  </a:xfrm>
                  <a:prstGeom prst="rect">
                    <a:avLst/>
                  </a:prstGeom>
                  <a:gradFill flip="none" rotWithShape="1">
                    <a:gsLst>
                      <a:gs pos="100000">
                        <a:srgbClr val="DFDFDF"/>
                      </a:gs>
                      <a:gs pos="0">
                        <a:srgbClr val="FFFFFF"/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  <a:ln w="9525">
                    <a:noFill/>
                    <a:round/>
                    <a:headEnd/>
                    <a:tailEnd/>
                  </a:ln>
                  <a:effectLst>
                    <a:outerShdw blurRad="263525" dist="114300" dir="3420000" algn="tl" rotWithShape="0">
                      <a:srgbClr val="000000">
                        <a:alpha val="43000"/>
                      </a:srgb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grpSp>
                <p:nvGrpSpPr>
                  <p:cNvPr id="703" name="Group 702"/>
                  <p:cNvGrpSpPr/>
                  <p:nvPr/>
                </p:nvGrpSpPr>
                <p:grpSpPr>
                  <a:xfrm>
                    <a:off x="414865" y="5867400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736" name="Rectangle 735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737" name="Rectangle 736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738" name="Rectangle 737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704" name="Group 703"/>
                  <p:cNvGrpSpPr/>
                  <p:nvPr/>
                </p:nvGrpSpPr>
                <p:grpSpPr>
                  <a:xfrm>
                    <a:off x="414865" y="6189133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733" name="Rectangle 732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734" name="Rectangle 733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735" name="Rectangle 734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705" name="Group 704"/>
                  <p:cNvGrpSpPr/>
                  <p:nvPr/>
                </p:nvGrpSpPr>
                <p:grpSpPr>
                  <a:xfrm>
                    <a:off x="414865" y="65108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730" name="Rectangle 729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731" name="Rectangle 730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732" name="Rectangle 731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706" name="Group 705"/>
                  <p:cNvGrpSpPr/>
                  <p:nvPr/>
                </p:nvGrpSpPr>
                <p:grpSpPr>
                  <a:xfrm>
                    <a:off x="414865" y="6832599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727" name="Rectangle 726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728" name="Rectangle 727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729" name="Rectangle 728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707" name="Group 706"/>
                  <p:cNvGrpSpPr/>
                  <p:nvPr/>
                </p:nvGrpSpPr>
                <p:grpSpPr>
                  <a:xfrm>
                    <a:off x="414865" y="7154332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724" name="Rectangle 723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725" name="Rectangle 724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726" name="Rectangle 725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708" name="Group 707"/>
                  <p:cNvGrpSpPr/>
                  <p:nvPr/>
                </p:nvGrpSpPr>
                <p:grpSpPr>
                  <a:xfrm>
                    <a:off x="414865" y="7476065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721" name="Rectangle 720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722" name="Rectangle 721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723" name="Rectangle 722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709" name="Group 708"/>
                  <p:cNvGrpSpPr/>
                  <p:nvPr/>
                </p:nvGrpSpPr>
                <p:grpSpPr>
                  <a:xfrm>
                    <a:off x="414865" y="7797798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718" name="Rectangle 717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719" name="Rectangle 718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720" name="Rectangle 719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710" name="Group 709"/>
                  <p:cNvGrpSpPr/>
                  <p:nvPr/>
                </p:nvGrpSpPr>
                <p:grpSpPr>
                  <a:xfrm>
                    <a:off x="414865" y="8119531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715" name="Rectangle 714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716" name="Rectangle 715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717" name="Rectangle 716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711" name="Group 710"/>
                  <p:cNvGrpSpPr/>
                  <p:nvPr/>
                </p:nvGrpSpPr>
                <p:grpSpPr>
                  <a:xfrm>
                    <a:off x="414865" y="84412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712" name="Rectangle 711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713" name="Rectangle 712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714" name="Rectangle 713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</p:grpSp>
            <p:grpSp>
              <p:nvGrpSpPr>
                <p:cNvPr id="396" name="Group 395"/>
                <p:cNvGrpSpPr/>
                <p:nvPr/>
              </p:nvGrpSpPr>
              <p:grpSpPr>
                <a:xfrm>
                  <a:off x="432218" y="4052259"/>
                  <a:ext cx="864435" cy="2778543"/>
                  <a:chOff x="304800" y="5715000"/>
                  <a:chExt cx="1066800" cy="3429000"/>
                </a:xfrm>
              </p:grpSpPr>
              <p:sp>
                <p:nvSpPr>
                  <p:cNvPr id="665" name="Rectangle 664"/>
                  <p:cNvSpPr/>
                  <p:nvPr/>
                </p:nvSpPr>
                <p:spPr bwMode="auto">
                  <a:xfrm>
                    <a:off x="304800" y="5715000"/>
                    <a:ext cx="1066800" cy="3429000"/>
                  </a:xfrm>
                  <a:prstGeom prst="rect">
                    <a:avLst/>
                  </a:prstGeom>
                  <a:gradFill flip="none" rotWithShape="1">
                    <a:gsLst>
                      <a:gs pos="100000">
                        <a:srgbClr val="DFDFDF"/>
                      </a:gs>
                      <a:gs pos="0">
                        <a:srgbClr val="FFFFFF"/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  <a:ln w="9525">
                    <a:noFill/>
                    <a:round/>
                    <a:headEnd/>
                    <a:tailEnd/>
                  </a:ln>
                  <a:effectLst>
                    <a:outerShdw blurRad="263525" dist="114300" dir="3420000" algn="tl" rotWithShape="0">
                      <a:srgbClr val="000000">
                        <a:alpha val="43000"/>
                      </a:srgb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grpSp>
                <p:nvGrpSpPr>
                  <p:cNvPr id="666" name="Group 665"/>
                  <p:cNvGrpSpPr/>
                  <p:nvPr/>
                </p:nvGrpSpPr>
                <p:grpSpPr>
                  <a:xfrm>
                    <a:off x="414865" y="5867400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699" name="Rectangle 698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700" name="Rectangle 699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701" name="Rectangle 700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667" name="Group 666"/>
                  <p:cNvGrpSpPr/>
                  <p:nvPr/>
                </p:nvGrpSpPr>
                <p:grpSpPr>
                  <a:xfrm>
                    <a:off x="414865" y="6189133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696" name="Rectangle 695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697" name="Rectangle 696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698" name="Rectangle 697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668" name="Group 667"/>
                  <p:cNvGrpSpPr/>
                  <p:nvPr/>
                </p:nvGrpSpPr>
                <p:grpSpPr>
                  <a:xfrm>
                    <a:off x="414865" y="65108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693" name="Rectangle 692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694" name="Rectangle 693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695" name="Rectangle 694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669" name="Group 668"/>
                  <p:cNvGrpSpPr/>
                  <p:nvPr/>
                </p:nvGrpSpPr>
                <p:grpSpPr>
                  <a:xfrm>
                    <a:off x="414865" y="6832599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690" name="Rectangle 689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691" name="Rectangle 690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692" name="Rectangle 691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670" name="Group 669"/>
                  <p:cNvGrpSpPr/>
                  <p:nvPr/>
                </p:nvGrpSpPr>
                <p:grpSpPr>
                  <a:xfrm>
                    <a:off x="414865" y="7154332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687" name="Rectangle 686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688" name="Rectangle 687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689" name="Rectangle 688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671" name="Group 670"/>
                  <p:cNvGrpSpPr/>
                  <p:nvPr/>
                </p:nvGrpSpPr>
                <p:grpSpPr>
                  <a:xfrm>
                    <a:off x="414865" y="7476065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684" name="Rectangle 683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685" name="Rectangle 684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686" name="Rectangle 685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672" name="Group 671"/>
                  <p:cNvGrpSpPr/>
                  <p:nvPr/>
                </p:nvGrpSpPr>
                <p:grpSpPr>
                  <a:xfrm>
                    <a:off x="414865" y="7797798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681" name="Rectangle 680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682" name="Rectangle 681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683" name="Rectangle 682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673" name="Group 672"/>
                  <p:cNvGrpSpPr/>
                  <p:nvPr/>
                </p:nvGrpSpPr>
                <p:grpSpPr>
                  <a:xfrm>
                    <a:off x="414865" y="8119531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678" name="Rectangle 677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679" name="Rectangle 678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680" name="Rectangle 679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674" name="Group 673"/>
                  <p:cNvGrpSpPr/>
                  <p:nvPr/>
                </p:nvGrpSpPr>
                <p:grpSpPr>
                  <a:xfrm>
                    <a:off x="414865" y="84412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675" name="Rectangle 674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676" name="Rectangle 675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677" name="Rectangle 676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</p:grpSp>
            <p:grpSp>
              <p:nvGrpSpPr>
                <p:cNvPr id="397" name="Group 396"/>
                <p:cNvGrpSpPr/>
                <p:nvPr/>
              </p:nvGrpSpPr>
              <p:grpSpPr>
                <a:xfrm>
                  <a:off x="1914107" y="5966366"/>
                  <a:ext cx="1605380" cy="864436"/>
                  <a:chOff x="2133600" y="8077200"/>
                  <a:chExt cx="1981200" cy="1066800"/>
                </a:xfrm>
              </p:grpSpPr>
              <p:sp>
                <p:nvSpPr>
                  <p:cNvPr id="630" name="Rectangle 629"/>
                  <p:cNvSpPr/>
                  <p:nvPr/>
                </p:nvSpPr>
                <p:spPr bwMode="auto">
                  <a:xfrm>
                    <a:off x="2133600" y="8077200"/>
                    <a:ext cx="1981200" cy="1066800"/>
                  </a:xfrm>
                  <a:prstGeom prst="rect">
                    <a:avLst/>
                  </a:prstGeom>
                  <a:gradFill flip="none" rotWithShape="1">
                    <a:gsLst>
                      <a:gs pos="100000">
                        <a:srgbClr val="DFDFDF"/>
                      </a:gs>
                      <a:gs pos="0">
                        <a:srgbClr val="FFFFFF"/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  <a:ln w="9525">
                    <a:noFill/>
                    <a:round/>
                    <a:headEnd/>
                    <a:tailEnd/>
                  </a:ln>
                  <a:effectLst>
                    <a:outerShdw blurRad="263525" dist="114300" dir="3420000" algn="tl" rotWithShape="0">
                      <a:srgbClr val="000000">
                        <a:alpha val="43000"/>
                      </a:srgb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grpSp>
                <p:nvGrpSpPr>
                  <p:cNvPr id="631" name="Group 630"/>
                  <p:cNvGrpSpPr/>
                  <p:nvPr/>
                </p:nvGrpSpPr>
                <p:grpSpPr>
                  <a:xfrm>
                    <a:off x="2252131" y="8178800"/>
                    <a:ext cx="1752598" cy="313267"/>
                    <a:chOff x="2252131" y="8178800"/>
                    <a:chExt cx="1752598" cy="313267"/>
                  </a:xfrm>
                </p:grpSpPr>
                <p:grpSp>
                  <p:nvGrpSpPr>
                    <p:cNvPr id="649" name="Group 648"/>
                    <p:cNvGrpSpPr/>
                    <p:nvPr/>
                  </p:nvGrpSpPr>
                  <p:grpSpPr>
                    <a:xfrm>
                      <a:off x="2252131" y="81788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662" name="Rectangle 661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663" name="Rectangle 662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664" name="Rectangle 663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  <p:grpSp>
                  <p:nvGrpSpPr>
                    <p:cNvPr id="650" name="Group 649"/>
                    <p:cNvGrpSpPr/>
                    <p:nvPr/>
                  </p:nvGrpSpPr>
                  <p:grpSpPr>
                    <a:xfrm>
                      <a:off x="2252131" y="83820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659" name="Rectangle 658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660" name="Rectangle 659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661" name="Rectangle 660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  <p:grpSp>
                  <p:nvGrpSpPr>
                    <p:cNvPr id="651" name="Group 650"/>
                    <p:cNvGrpSpPr/>
                    <p:nvPr/>
                  </p:nvGrpSpPr>
                  <p:grpSpPr>
                    <a:xfrm>
                      <a:off x="3166529" y="81788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656" name="Rectangle 655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657" name="Rectangle 656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658" name="Rectangle 657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  <p:grpSp>
                  <p:nvGrpSpPr>
                    <p:cNvPr id="652" name="Group 651"/>
                    <p:cNvGrpSpPr/>
                    <p:nvPr/>
                  </p:nvGrpSpPr>
                  <p:grpSpPr>
                    <a:xfrm>
                      <a:off x="3166529" y="83820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653" name="Rectangle 652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654" name="Rectangle 653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655" name="Rectangle 654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</p:grpSp>
              <p:grpSp>
                <p:nvGrpSpPr>
                  <p:cNvPr id="632" name="Group 631"/>
                  <p:cNvGrpSpPr/>
                  <p:nvPr/>
                </p:nvGrpSpPr>
                <p:grpSpPr>
                  <a:xfrm>
                    <a:off x="2252131" y="8585200"/>
                    <a:ext cx="1752598" cy="313267"/>
                    <a:chOff x="2252131" y="8178800"/>
                    <a:chExt cx="1752598" cy="313267"/>
                  </a:xfrm>
                </p:grpSpPr>
                <p:grpSp>
                  <p:nvGrpSpPr>
                    <p:cNvPr id="633" name="Group 632"/>
                    <p:cNvGrpSpPr/>
                    <p:nvPr/>
                  </p:nvGrpSpPr>
                  <p:grpSpPr>
                    <a:xfrm>
                      <a:off x="2252131" y="81788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646" name="Rectangle 645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647" name="Rectangle 646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648" name="Rectangle 647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  <p:grpSp>
                  <p:nvGrpSpPr>
                    <p:cNvPr id="634" name="Group 633"/>
                    <p:cNvGrpSpPr/>
                    <p:nvPr/>
                  </p:nvGrpSpPr>
                  <p:grpSpPr>
                    <a:xfrm>
                      <a:off x="2252131" y="83820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643" name="Rectangle 642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644" name="Rectangle 643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645" name="Rectangle 644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  <p:grpSp>
                  <p:nvGrpSpPr>
                    <p:cNvPr id="635" name="Group 634"/>
                    <p:cNvGrpSpPr/>
                    <p:nvPr/>
                  </p:nvGrpSpPr>
                  <p:grpSpPr>
                    <a:xfrm>
                      <a:off x="3166529" y="81788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640" name="Rectangle 639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641" name="Rectangle 640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642" name="Rectangle 641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  <p:grpSp>
                  <p:nvGrpSpPr>
                    <p:cNvPr id="636" name="Group 635"/>
                    <p:cNvGrpSpPr/>
                    <p:nvPr/>
                  </p:nvGrpSpPr>
                  <p:grpSpPr>
                    <a:xfrm>
                      <a:off x="3166529" y="83820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637" name="Rectangle 636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638" name="Rectangle 637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639" name="Rectangle 638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</p:grpSp>
            </p:grpSp>
            <p:grpSp>
              <p:nvGrpSpPr>
                <p:cNvPr id="398" name="Group 397"/>
                <p:cNvGrpSpPr/>
                <p:nvPr/>
              </p:nvGrpSpPr>
              <p:grpSpPr>
                <a:xfrm>
                  <a:off x="1667126" y="4731458"/>
                  <a:ext cx="555709" cy="2099344"/>
                  <a:chOff x="304800" y="5715000"/>
                  <a:chExt cx="1066800" cy="3429000"/>
                </a:xfrm>
              </p:grpSpPr>
              <p:sp>
                <p:nvSpPr>
                  <p:cNvPr id="590" name="Rectangle 589"/>
                  <p:cNvSpPr/>
                  <p:nvPr/>
                </p:nvSpPr>
                <p:spPr bwMode="auto">
                  <a:xfrm>
                    <a:off x="304800" y="5715000"/>
                    <a:ext cx="1066800" cy="3429000"/>
                  </a:xfrm>
                  <a:prstGeom prst="rect">
                    <a:avLst/>
                  </a:prstGeom>
                  <a:gradFill flip="none" rotWithShape="1">
                    <a:gsLst>
                      <a:gs pos="100000">
                        <a:srgbClr val="DFDFDF"/>
                      </a:gs>
                      <a:gs pos="0">
                        <a:srgbClr val="FFFFFF"/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  <a:ln w="9525">
                    <a:noFill/>
                    <a:round/>
                    <a:headEnd/>
                    <a:tailEnd/>
                  </a:ln>
                  <a:effectLst>
                    <a:outerShdw blurRad="263525" dist="114300" dir="3420000" algn="tl" rotWithShape="0">
                      <a:srgbClr val="000000">
                        <a:alpha val="43000"/>
                      </a:srgb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grpSp>
                <p:nvGrpSpPr>
                  <p:cNvPr id="591" name="Group 590"/>
                  <p:cNvGrpSpPr/>
                  <p:nvPr/>
                </p:nvGrpSpPr>
                <p:grpSpPr>
                  <a:xfrm>
                    <a:off x="414865" y="5867400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627" name="Rectangle 626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628" name="Rectangle 627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629" name="Rectangle 628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592" name="Group 591"/>
                  <p:cNvGrpSpPr/>
                  <p:nvPr/>
                </p:nvGrpSpPr>
                <p:grpSpPr>
                  <a:xfrm>
                    <a:off x="414865" y="6189133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624" name="Rectangle 623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625" name="Rectangle 624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626" name="Rectangle 625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593" name="Group 592"/>
                  <p:cNvGrpSpPr/>
                  <p:nvPr/>
                </p:nvGrpSpPr>
                <p:grpSpPr>
                  <a:xfrm>
                    <a:off x="414865" y="65108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621" name="Rectangle 620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622" name="Rectangle 621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623" name="Rectangle 622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594" name="Group 593"/>
                  <p:cNvGrpSpPr/>
                  <p:nvPr/>
                </p:nvGrpSpPr>
                <p:grpSpPr>
                  <a:xfrm>
                    <a:off x="414865" y="6832599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618" name="Rectangle 617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619" name="Rectangle 618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620" name="Rectangle 619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595" name="Group 594"/>
                  <p:cNvGrpSpPr/>
                  <p:nvPr/>
                </p:nvGrpSpPr>
                <p:grpSpPr>
                  <a:xfrm>
                    <a:off x="414865" y="7154332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615" name="Rectangle 614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616" name="Rectangle 615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617" name="Rectangle 616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596" name="Group 595"/>
                  <p:cNvGrpSpPr/>
                  <p:nvPr/>
                </p:nvGrpSpPr>
                <p:grpSpPr>
                  <a:xfrm>
                    <a:off x="414865" y="7476065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612" name="Rectangle 611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613" name="Rectangle 612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614" name="Rectangle 613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597" name="Group 596"/>
                  <p:cNvGrpSpPr/>
                  <p:nvPr/>
                </p:nvGrpSpPr>
                <p:grpSpPr>
                  <a:xfrm>
                    <a:off x="414865" y="7797798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609" name="Rectangle 608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610" name="Rectangle 609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611" name="Rectangle 610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598" name="Group 597"/>
                  <p:cNvGrpSpPr/>
                  <p:nvPr/>
                </p:nvGrpSpPr>
                <p:grpSpPr>
                  <a:xfrm>
                    <a:off x="414865" y="8119531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606" name="Rectangle 605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607" name="Rectangle 606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608" name="Rectangle 607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599" name="Group 598"/>
                  <p:cNvGrpSpPr/>
                  <p:nvPr/>
                </p:nvGrpSpPr>
                <p:grpSpPr>
                  <a:xfrm>
                    <a:off x="414865" y="8441266"/>
                    <a:ext cx="838200" cy="588361"/>
                    <a:chOff x="414865" y="5867400"/>
                    <a:chExt cx="838200" cy="588361"/>
                  </a:xfrm>
                </p:grpSpPr>
                <p:sp>
                  <p:nvSpPr>
                    <p:cNvPr id="600" name="Rectangle 599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601" name="Rectangle 600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602" name="Rectangle 601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603" name="Rectangle 602"/>
                    <p:cNvSpPr/>
                    <p:nvPr/>
                  </p:nvSpPr>
                  <p:spPr bwMode="auto">
                    <a:xfrm>
                      <a:off x="414865" y="6203577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604" name="Rectangle 603"/>
                    <p:cNvSpPr/>
                    <p:nvPr/>
                  </p:nvSpPr>
                  <p:spPr bwMode="auto">
                    <a:xfrm>
                      <a:off x="719665" y="6203577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605" name="Rectangle 604"/>
                    <p:cNvSpPr/>
                    <p:nvPr/>
                  </p:nvSpPr>
                  <p:spPr bwMode="auto">
                    <a:xfrm>
                      <a:off x="1024465" y="6203577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</p:grpSp>
            <p:grpSp>
              <p:nvGrpSpPr>
                <p:cNvPr id="399" name="Group 398"/>
                <p:cNvGrpSpPr/>
                <p:nvPr/>
              </p:nvGrpSpPr>
              <p:grpSpPr>
                <a:xfrm>
                  <a:off x="6217941" y="4052259"/>
                  <a:ext cx="864435" cy="2778543"/>
                  <a:chOff x="304800" y="5715000"/>
                  <a:chExt cx="1066800" cy="3429000"/>
                </a:xfrm>
              </p:grpSpPr>
              <p:sp>
                <p:nvSpPr>
                  <p:cNvPr id="553" name="Rectangle 552"/>
                  <p:cNvSpPr/>
                  <p:nvPr/>
                </p:nvSpPr>
                <p:spPr bwMode="auto">
                  <a:xfrm>
                    <a:off x="304800" y="5715000"/>
                    <a:ext cx="1066800" cy="3429000"/>
                  </a:xfrm>
                  <a:prstGeom prst="rect">
                    <a:avLst/>
                  </a:prstGeom>
                  <a:gradFill flip="none" rotWithShape="1">
                    <a:gsLst>
                      <a:gs pos="100000">
                        <a:srgbClr val="DFDFDF"/>
                      </a:gs>
                      <a:gs pos="0">
                        <a:srgbClr val="FFFFFF"/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  <a:ln w="9525">
                    <a:noFill/>
                    <a:round/>
                    <a:headEnd/>
                    <a:tailEnd/>
                  </a:ln>
                  <a:effectLst>
                    <a:outerShdw blurRad="263525" dist="114300" dir="3420000" algn="tl" rotWithShape="0">
                      <a:srgbClr val="000000">
                        <a:alpha val="43000"/>
                      </a:srgb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grpSp>
                <p:nvGrpSpPr>
                  <p:cNvPr id="554" name="Group 553"/>
                  <p:cNvGrpSpPr/>
                  <p:nvPr/>
                </p:nvGrpSpPr>
                <p:grpSpPr>
                  <a:xfrm>
                    <a:off x="414865" y="5867400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587" name="Rectangle 586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588" name="Rectangle 587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589" name="Rectangle 588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555" name="Group 554"/>
                  <p:cNvGrpSpPr/>
                  <p:nvPr/>
                </p:nvGrpSpPr>
                <p:grpSpPr>
                  <a:xfrm>
                    <a:off x="414865" y="6189133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584" name="Rectangle 583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585" name="Rectangle 584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586" name="Rectangle 585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556" name="Group 555"/>
                  <p:cNvGrpSpPr/>
                  <p:nvPr/>
                </p:nvGrpSpPr>
                <p:grpSpPr>
                  <a:xfrm>
                    <a:off x="414865" y="65108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581" name="Rectangle 580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582" name="Rectangle 581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583" name="Rectangle 582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557" name="Group 556"/>
                  <p:cNvGrpSpPr/>
                  <p:nvPr/>
                </p:nvGrpSpPr>
                <p:grpSpPr>
                  <a:xfrm>
                    <a:off x="414865" y="6832599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578" name="Rectangle 577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579" name="Rectangle 578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580" name="Rectangle 579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558" name="Group 557"/>
                  <p:cNvGrpSpPr/>
                  <p:nvPr/>
                </p:nvGrpSpPr>
                <p:grpSpPr>
                  <a:xfrm>
                    <a:off x="414865" y="7154332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575" name="Rectangle 574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576" name="Rectangle 575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577" name="Rectangle 576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559" name="Group 558"/>
                  <p:cNvGrpSpPr/>
                  <p:nvPr/>
                </p:nvGrpSpPr>
                <p:grpSpPr>
                  <a:xfrm>
                    <a:off x="414865" y="7476065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572" name="Rectangle 571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573" name="Rectangle 572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574" name="Rectangle 573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560" name="Group 559"/>
                  <p:cNvGrpSpPr/>
                  <p:nvPr/>
                </p:nvGrpSpPr>
                <p:grpSpPr>
                  <a:xfrm>
                    <a:off x="414865" y="7797798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569" name="Rectangle 568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570" name="Rectangle 569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571" name="Rectangle 570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561" name="Group 560"/>
                  <p:cNvGrpSpPr/>
                  <p:nvPr/>
                </p:nvGrpSpPr>
                <p:grpSpPr>
                  <a:xfrm>
                    <a:off x="414865" y="8119531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566" name="Rectangle 565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567" name="Rectangle 566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568" name="Rectangle 567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562" name="Group 561"/>
                  <p:cNvGrpSpPr/>
                  <p:nvPr/>
                </p:nvGrpSpPr>
                <p:grpSpPr>
                  <a:xfrm>
                    <a:off x="414865" y="84412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563" name="Rectangle 562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564" name="Rectangle 563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565" name="Rectangle 564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</p:grpSp>
            <p:grpSp>
              <p:nvGrpSpPr>
                <p:cNvPr id="400" name="Group 399"/>
                <p:cNvGrpSpPr/>
                <p:nvPr/>
              </p:nvGrpSpPr>
              <p:grpSpPr>
                <a:xfrm>
                  <a:off x="7699830" y="5966366"/>
                  <a:ext cx="1605380" cy="864436"/>
                  <a:chOff x="2133600" y="8077200"/>
                  <a:chExt cx="1981200" cy="1066800"/>
                </a:xfrm>
              </p:grpSpPr>
              <p:sp>
                <p:nvSpPr>
                  <p:cNvPr id="518" name="Rectangle 517"/>
                  <p:cNvSpPr/>
                  <p:nvPr/>
                </p:nvSpPr>
                <p:spPr bwMode="auto">
                  <a:xfrm>
                    <a:off x="2133600" y="8077200"/>
                    <a:ext cx="1981200" cy="1066800"/>
                  </a:xfrm>
                  <a:prstGeom prst="rect">
                    <a:avLst/>
                  </a:prstGeom>
                  <a:gradFill flip="none" rotWithShape="1">
                    <a:gsLst>
                      <a:gs pos="100000">
                        <a:srgbClr val="DFDFDF"/>
                      </a:gs>
                      <a:gs pos="0">
                        <a:srgbClr val="FFFFFF"/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  <a:ln w="9525">
                    <a:noFill/>
                    <a:round/>
                    <a:headEnd/>
                    <a:tailEnd/>
                  </a:ln>
                  <a:effectLst>
                    <a:outerShdw blurRad="263525" dist="114300" dir="3420000" algn="tl" rotWithShape="0">
                      <a:srgbClr val="000000">
                        <a:alpha val="43000"/>
                      </a:srgb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grpSp>
                <p:nvGrpSpPr>
                  <p:cNvPr id="519" name="Group 518"/>
                  <p:cNvGrpSpPr/>
                  <p:nvPr/>
                </p:nvGrpSpPr>
                <p:grpSpPr>
                  <a:xfrm>
                    <a:off x="2252131" y="8178800"/>
                    <a:ext cx="1752598" cy="313267"/>
                    <a:chOff x="2252131" y="8178800"/>
                    <a:chExt cx="1752598" cy="313267"/>
                  </a:xfrm>
                </p:grpSpPr>
                <p:grpSp>
                  <p:nvGrpSpPr>
                    <p:cNvPr id="537" name="Group 536"/>
                    <p:cNvGrpSpPr/>
                    <p:nvPr/>
                  </p:nvGrpSpPr>
                  <p:grpSpPr>
                    <a:xfrm>
                      <a:off x="2252131" y="81788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550" name="Rectangle 549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551" name="Rectangle 550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552" name="Rectangle 551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  <p:grpSp>
                  <p:nvGrpSpPr>
                    <p:cNvPr id="538" name="Group 537"/>
                    <p:cNvGrpSpPr/>
                    <p:nvPr/>
                  </p:nvGrpSpPr>
                  <p:grpSpPr>
                    <a:xfrm>
                      <a:off x="2252131" y="83820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547" name="Rectangle 546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548" name="Rectangle 547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549" name="Rectangle 548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  <p:grpSp>
                  <p:nvGrpSpPr>
                    <p:cNvPr id="539" name="Group 538"/>
                    <p:cNvGrpSpPr/>
                    <p:nvPr/>
                  </p:nvGrpSpPr>
                  <p:grpSpPr>
                    <a:xfrm>
                      <a:off x="3166529" y="81788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544" name="Rectangle 543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545" name="Rectangle 544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546" name="Rectangle 545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  <p:grpSp>
                  <p:nvGrpSpPr>
                    <p:cNvPr id="540" name="Group 539"/>
                    <p:cNvGrpSpPr/>
                    <p:nvPr/>
                  </p:nvGrpSpPr>
                  <p:grpSpPr>
                    <a:xfrm>
                      <a:off x="3166529" y="83820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541" name="Rectangle 540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542" name="Rectangle 541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543" name="Rectangle 542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</p:grpSp>
              <p:grpSp>
                <p:nvGrpSpPr>
                  <p:cNvPr id="520" name="Group 519"/>
                  <p:cNvGrpSpPr/>
                  <p:nvPr/>
                </p:nvGrpSpPr>
                <p:grpSpPr>
                  <a:xfrm>
                    <a:off x="2252131" y="8585200"/>
                    <a:ext cx="1752598" cy="313267"/>
                    <a:chOff x="2252131" y="8178800"/>
                    <a:chExt cx="1752598" cy="313267"/>
                  </a:xfrm>
                </p:grpSpPr>
                <p:grpSp>
                  <p:nvGrpSpPr>
                    <p:cNvPr id="521" name="Group 520"/>
                    <p:cNvGrpSpPr/>
                    <p:nvPr/>
                  </p:nvGrpSpPr>
                  <p:grpSpPr>
                    <a:xfrm>
                      <a:off x="2252131" y="81788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534" name="Rectangle 533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535" name="Rectangle 534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536" name="Rectangle 535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  <p:grpSp>
                  <p:nvGrpSpPr>
                    <p:cNvPr id="522" name="Group 521"/>
                    <p:cNvGrpSpPr/>
                    <p:nvPr/>
                  </p:nvGrpSpPr>
                  <p:grpSpPr>
                    <a:xfrm>
                      <a:off x="2252131" y="83820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531" name="Rectangle 530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532" name="Rectangle 531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533" name="Rectangle 532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  <p:grpSp>
                  <p:nvGrpSpPr>
                    <p:cNvPr id="523" name="Group 522"/>
                    <p:cNvGrpSpPr/>
                    <p:nvPr/>
                  </p:nvGrpSpPr>
                  <p:grpSpPr>
                    <a:xfrm>
                      <a:off x="3166529" y="81788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528" name="Rectangle 527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529" name="Rectangle 528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530" name="Rectangle 529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  <p:grpSp>
                  <p:nvGrpSpPr>
                    <p:cNvPr id="524" name="Group 523"/>
                    <p:cNvGrpSpPr/>
                    <p:nvPr/>
                  </p:nvGrpSpPr>
                  <p:grpSpPr>
                    <a:xfrm>
                      <a:off x="3166529" y="83820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525" name="Rectangle 524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526" name="Rectangle 525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527" name="Rectangle 526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</p:grpSp>
            </p:grpSp>
            <p:grpSp>
              <p:nvGrpSpPr>
                <p:cNvPr id="401" name="Group 400"/>
                <p:cNvGrpSpPr/>
                <p:nvPr/>
              </p:nvGrpSpPr>
              <p:grpSpPr>
                <a:xfrm>
                  <a:off x="10416627" y="4978440"/>
                  <a:ext cx="576290" cy="1852362"/>
                  <a:chOff x="304800" y="5715000"/>
                  <a:chExt cx="1066800" cy="3429000"/>
                </a:xfrm>
              </p:grpSpPr>
              <p:sp>
                <p:nvSpPr>
                  <p:cNvPr id="481" name="Rectangle 480"/>
                  <p:cNvSpPr/>
                  <p:nvPr/>
                </p:nvSpPr>
                <p:spPr bwMode="auto">
                  <a:xfrm>
                    <a:off x="304800" y="5715000"/>
                    <a:ext cx="1066800" cy="3429000"/>
                  </a:xfrm>
                  <a:prstGeom prst="rect">
                    <a:avLst/>
                  </a:prstGeom>
                  <a:gradFill flip="none" rotWithShape="1">
                    <a:gsLst>
                      <a:gs pos="100000">
                        <a:srgbClr val="DFDFDF"/>
                      </a:gs>
                      <a:gs pos="0">
                        <a:srgbClr val="FFFFFF"/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  <a:ln w="9525">
                    <a:noFill/>
                    <a:round/>
                    <a:headEnd/>
                    <a:tailEnd/>
                  </a:ln>
                  <a:effectLst>
                    <a:outerShdw blurRad="263525" dist="114300" dir="3420000" algn="tl" rotWithShape="0">
                      <a:srgbClr val="000000">
                        <a:alpha val="43000"/>
                      </a:srgb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grpSp>
                <p:nvGrpSpPr>
                  <p:cNvPr id="482" name="Group 481"/>
                  <p:cNvGrpSpPr/>
                  <p:nvPr/>
                </p:nvGrpSpPr>
                <p:grpSpPr>
                  <a:xfrm>
                    <a:off x="414865" y="5867400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515" name="Rectangle 514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516" name="Rectangle 515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517" name="Rectangle 516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483" name="Group 482"/>
                  <p:cNvGrpSpPr/>
                  <p:nvPr/>
                </p:nvGrpSpPr>
                <p:grpSpPr>
                  <a:xfrm>
                    <a:off x="414865" y="6189133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512" name="Rectangle 511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513" name="Rectangle 512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514" name="Rectangle 513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484" name="Group 483"/>
                  <p:cNvGrpSpPr/>
                  <p:nvPr/>
                </p:nvGrpSpPr>
                <p:grpSpPr>
                  <a:xfrm>
                    <a:off x="414865" y="65108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509" name="Rectangle 508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510" name="Rectangle 509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511" name="Rectangle 510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485" name="Group 484"/>
                  <p:cNvGrpSpPr/>
                  <p:nvPr/>
                </p:nvGrpSpPr>
                <p:grpSpPr>
                  <a:xfrm>
                    <a:off x="414865" y="6832599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506" name="Rectangle 505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507" name="Rectangle 506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508" name="Rectangle 507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486" name="Group 485"/>
                  <p:cNvGrpSpPr/>
                  <p:nvPr/>
                </p:nvGrpSpPr>
                <p:grpSpPr>
                  <a:xfrm>
                    <a:off x="414865" y="7154332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503" name="Rectangle 502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504" name="Rectangle 503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505" name="Rectangle 504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487" name="Group 486"/>
                  <p:cNvGrpSpPr/>
                  <p:nvPr/>
                </p:nvGrpSpPr>
                <p:grpSpPr>
                  <a:xfrm>
                    <a:off x="414865" y="7476065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500" name="Rectangle 499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501" name="Rectangle 500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502" name="Rectangle 501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488" name="Group 487"/>
                  <p:cNvGrpSpPr/>
                  <p:nvPr/>
                </p:nvGrpSpPr>
                <p:grpSpPr>
                  <a:xfrm>
                    <a:off x="414865" y="7797798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497" name="Rectangle 496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498" name="Rectangle 497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499" name="Rectangle 498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489" name="Group 488"/>
                  <p:cNvGrpSpPr/>
                  <p:nvPr/>
                </p:nvGrpSpPr>
                <p:grpSpPr>
                  <a:xfrm>
                    <a:off x="414865" y="8119531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494" name="Rectangle 493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495" name="Rectangle 494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496" name="Rectangle 495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490" name="Group 489"/>
                  <p:cNvGrpSpPr/>
                  <p:nvPr/>
                </p:nvGrpSpPr>
                <p:grpSpPr>
                  <a:xfrm>
                    <a:off x="414865" y="84412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491" name="Rectangle 490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492" name="Rectangle 491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493" name="Rectangle 492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</p:grpSp>
            <p:grpSp>
              <p:nvGrpSpPr>
                <p:cNvPr id="402" name="Group 401"/>
                <p:cNvGrpSpPr/>
                <p:nvPr/>
              </p:nvGrpSpPr>
              <p:grpSpPr>
                <a:xfrm>
                  <a:off x="7452849" y="4731458"/>
                  <a:ext cx="555709" cy="2099344"/>
                  <a:chOff x="304800" y="5715000"/>
                  <a:chExt cx="1066800" cy="3429000"/>
                </a:xfrm>
              </p:grpSpPr>
              <p:sp>
                <p:nvSpPr>
                  <p:cNvPr id="441" name="Rectangle 440"/>
                  <p:cNvSpPr/>
                  <p:nvPr/>
                </p:nvSpPr>
                <p:spPr bwMode="auto">
                  <a:xfrm>
                    <a:off x="304800" y="5715000"/>
                    <a:ext cx="1066800" cy="3429000"/>
                  </a:xfrm>
                  <a:prstGeom prst="rect">
                    <a:avLst/>
                  </a:prstGeom>
                  <a:gradFill flip="none" rotWithShape="1">
                    <a:gsLst>
                      <a:gs pos="100000">
                        <a:srgbClr val="DFDFDF"/>
                      </a:gs>
                      <a:gs pos="0">
                        <a:srgbClr val="FFFFFF"/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  <a:ln w="9525">
                    <a:noFill/>
                    <a:round/>
                    <a:headEnd/>
                    <a:tailEnd/>
                  </a:ln>
                  <a:effectLst>
                    <a:outerShdw blurRad="263525" dist="114300" dir="3420000" algn="tl" rotWithShape="0">
                      <a:srgbClr val="000000">
                        <a:alpha val="43000"/>
                      </a:srgb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grpSp>
                <p:nvGrpSpPr>
                  <p:cNvPr id="442" name="Group 441"/>
                  <p:cNvGrpSpPr/>
                  <p:nvPr/>
                </p:nvGrpSpPr>
                <p:grpSpPr>
                  <a:xfrm>
                    <a:off x="414865" y="5867400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478" name="Rectangle 477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479" name="Rectangle 478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480" name="Rectangle 479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443" name="Group 442"/>
                  <p:cNvGrpSpPr/>
                  <p:nvPr/>
                </p:nvGrpSpPr>
                <p:grpSpPr>
                  <a:xfrm>
                    <a:off x="414865" y="6189133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475" name="Rectangle 474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476" name="Rectangle 475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477" name="Rectangle 476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444" name="Group 443"/>
                  <p:cNvGrpSpPr/>
                  <p:nvPr/>
                </p:nvGrpSpPr>
                <p:grpSpPr>
                  <a:xfrm>
                    <a:off x="414865" y="65108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472" name="Rectangle 471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473" name="Rectangle 472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474" name="Rectangle 473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445" name="Group 444"/>
                  <p:cNvGrpSpPr/>
                  <p:nvPr/>
                </p:nvGrpSpPr>
                <p:grpSpPr>
                  <a:xfrm>
                    <a:off x="414865" y="6832599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469" name="Rectangle 468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470" name="Rectangle 469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471" name="Rectangle 470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446" name="Group 445"/>
                  <p:cNvGrpSpPr/>
                  <p:nvPr/>
                </p:nvGrpSpPr>
                <p:grpSpPr>
                  <a:xfrm>
                    <a:off x="414865" y="7154332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466" name="Rectangle 465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467" name="Rectangle 466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468" name="Rectangle 467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447" name="Group 446"/>
                  <p:cNvGrpSpPr/>
                  <p:nvPr/>
                </p:nvGrpSpPr>
                <p:grpSpPr>
                  <a:xfrm>
                    <a:off x="414865" y="7476065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463" name="Rectangle 462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464" name="Rectangle 463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465" name="Rectangle 464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448" name="Group 447"/>
                  <p:cNvGrpSpPr/>
                  <p:nvPr/>
                </p:nvGrpSpPr>
                <p:grpSpPr>
                  <a:xfrm>
                    <a:off x="414865" y="7797798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460" name="Rectangle 459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461" name="Rectangle 460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462" name="Rectangle 461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449" name="Group 448"/>
                  <p:cNvGrpSpPr/>
                  <p:nvPr/>
                </p:nvGrpSpPr>
                <p:grpSpPr>
                  <a:xfrm>
                    <a:off x="414865" y="8119531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457" name="Rectangle 456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458" name="Rectangle 457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459" name="Rectangle 458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450" name="Group 449"/>
                  <p:cNvGrpSpPr/>
                  <p:nvPr/>
                </p:nvGrpSpPr>
                <p:grpSpPr>
                  <a:xfrm>
                    <a:off x="414865" y="8441266"/>
                    <a:ext cx="838200" cy="588361"/>
                    <a:chOff x="414865" y="5867400"/>
                    <a:chExt cx="838200" cy="588361"/>
                  </a:xfrm>
                </p:grpSpPr>
                <p:sp>
                  <p:nvSpPr>
                    <p:cNvPr id="451" name="Rectangle 450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452" name="Rectangle 451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453" name="Rectangle 452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454" name="Rectangle 453"/>
                    <p:cNvSpPr/>
                    <p:nvPr/>
                  </p:nvSpPr>
                  <p:spPr bwMode="auto">
                    <a:xfrm>
                      <a:off x="414865" y="6203577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455" name="Rectangle 454"/>
                    <p:cNvSpPr/>
                    <p:nvPr/>
                  </p:nvSpPr>
                  <p:spPr bwMode="auto">
                    <a:xfrm>
                      <a:off x="719665" y="6203577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456" name="Rectangle 455"/>
                    <p:cNvSpPr/>
                    <p:nvPr/>
                  </p:nvSpPr>
                  <p:spPr bwMode="auto">
                    <a:xfrm>
                      <a:off x="1024465" y="6203577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</p:grpSp>
            <p:grpSp>
              <p:nvGrpSpPr>
                <p:cNvPr id="403" name="Group 402"/>
                <p:cNvGrpSpPr/>
                <p:nvPr/>
              </p:nvGrpSpPr>
              <p:grpSpPr>
                <a:xfrm>
                  <a:off x="11382019" y="4237495"/>
                  <a:ext cx="806806" cy="2593307"/>
                  <a:chOff x="304800" y="5715000"/>
                  <a:chExt cx="1066800" cy="3429000"/>
                </a:xfrm>
              </p:grpSpPr>
              <p:sp>
                <p:nvSpPr>
                  <p:cNvPr id="404" name="Rectangle 403"/>
                  <p:cNvSpPr/>
                  <p:nvPr/>
                </p:nvSpPr>
                <p:spPr bwMode="auto">
                  <a:xfrm>
                    <a:off x="304800" y="5715000"/>
                    <a:ext cx="1066800" cy="3429000"/>
                  </a:xfrm>
                  <a:prstGeom prst="rect">
                    <a:avLst/>
                  </a:prstGeom>
                  <a:gradFill flip="none" rotWithShape="1">
                    <a:gsLst>
                      <a:gs pos="100000">
                        <a:srgbClr val="DFDFDF"/>
                      </a:gs>
                      <a:gs pos="0">
                        <a:srgbClr val="FFFFFF"/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  <a:ln w="9525">
                    <a:noFill/>
                    <a:round/>
                    <a:headEnd/>
                    <a:tailEnd/>
                  </a:ln>
                  <a:effectLst>
                    <a:outerShdw blurRad="263525" dist="114300" dir="3420000" algn="tl" rotWithShape="0">
                      <a:srgbClr val="000000">
                        <a:alpha val="43000"/>
                      </a:srgb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grpSp>
                <p:nvGrpSpPr>
                  <p:cNvPr id="405" name="Group 404"/>
                  <p:cNvGrpSpPr/>
                  <p:nvPr/>
                </p:nvGrpSpPr>
                <p:grpSpPr>
                  <a:xfrm>
                    <a:off x="414865" y="5867400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438" name="Rectangle 437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439" name="Rectangle 438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440" name="Rectangle 439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406" name="Group 405"/>
                  <p:cNvGrpSpPr/>
                  <p:nvPr/>
                </p:nvGrpSpPr>
                <p:grpSpPr>
                  <a:xfrm>
                    <a:off x="414865" y="6189133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435" name="Rectangle 434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436" name="Rectangle 435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437" name="Rectangle 436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407" name="Group 406"/>
                  <p:cNvGrpSpPr/>
                  <p:nvPr/>
                </p:nvGrpSpPr>
                <p:grpSpPr>
                  <a:xfrm>
                    <a:off x="414865" y="65108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432" name="Rectangle 431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433" name="Rectangle 432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434" name="Rectangle 433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408" name="Group 407"/>
                  <p:cNvGrpSpPr/>
                  <p:nvPr/>
                </p:nvGrpSpPr>
                <p:grpSpPr>
                  <a:xfrm>
                    <a:off x="414865" y="6832599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429" name="Rectangle 428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430" name="Rectangle 429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431" name="Rectangle 430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409" name="Group 408"/>
                  <p:cNvGrpSpPr/>
                  <p:nvPr/>
                </p:nvGrpSpPr>
                <p:grpSpPr>
                  <a:xfrm>
                    <a:off x="414865" y="7154332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426" name="Rectangle 425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427" name="Rectangle 426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428" name="Rectangle 427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410" name="Group 409"/>
                  <p:cNvGrpSpPr/>
                  <p:nvPr/>
                </p:nvGrpSpPr>
                <p:grpSpPr>
                  <a:xfrm>
                    <a:off x="414865" y="7476065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423" name="Rectangle 422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424" name="Rectangle 423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425" name="Rectangle 424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411" name="Group 410"/>
                  <p:cNvGrpSpPr/>
                  <p:nvPr/>
                </p:nvGrpSpPr>
                <p:grpSpPr>
                  <a:xfrm>
                    <a:off x="414865" y="7797798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420" name="Rectangle 419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421" name="Rectangle 420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422" name="Rectangle 421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412" name="Group 411"/>
                  <p:cNvGrpSpPr/>
                  <p:nvPr/>
                </p:nvGrpSpPr>
                <p:grpSpPr>
                  <a:xfrm>
                    <a:off x="414865" y="8119531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417" name="Rectangle 416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418" name="Rectangle 417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419" name="Rectangle 418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413" name="Group 412"/>
                  <p:cNvGrpSpPr/>
                  <p:nvPr/>
                </p:nvGrpSpPr>
                <p:grpSpPr>
                  <a:xfrm>
                    <a:off x="414865" y="84412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414" name="Rectangle 413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415" name="Rectangle 414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416" name="Rectangle 415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</p:grpSp>
          </p:grpSp>
        </p:grpSp>
        <p:grpSp>
          <p:nvGrpSpPr>
            <p:cNvPr id="1126" name="Group 1125"/>
            <p:cNvGrpSpPr/>
            <p:nvPr userDrawn="1"/>
          </p:nvGrpSpPr>
          <p:grpSpPr>
            <a:xfrm>
              <a:off x="5837639" y="6025260"/>
              <a:ext cx="6347791" cy="868017"/>
              <a:chOff x="485071" y="6001712"/>
              <a:chExt cx="6347791" cy="868017"/>
            </a:xfrm>
          </p:grpSpPr>
          <p:grpSp>
            <p:nvGrpSpPr>
              <p:cNvPr id="1127" name="Group 1126" descr="Lower building group."/>
              <p:cNvGrpSpPr/>
              <p:nvPr userDrawn="1"/>
            </p:nvGrpSpPr>
            <p:grpSpPr>
              <a:xfrm>
                <a:off x="987926" y="6050358"/>
                <a:ext cx="5556330" cy="810150"/>
                <a:chOff x="987926" y="4237495"/>
                <a:chExt cx="10669086" cy="2593308"/>
              </a:xfrm>
            </p:grpSpPr>
            <p:sp>
              <p:nvSpPr>
                <p:cNvPr id="1473" name="Rectangle 1472"/>
                <p:cNvSpPr/>
                <p:nvPr/>
              </p:nvSpPr>
              <p:spPr bwMode="auto">
                <a:xfrm>
                  <a:off x="987926" y="6213348"/>
                  <a:ext cx="1234908" cy="617454"/>
                </a:xfrm>
                <a:prstGeom prst="rect">
                  <a:avLst/>
                </a:prstGeom>
                <a:gradFill flip="none" rotWithShape="1">
                  <a:gsLst>
                    <a:gs pos="100000">
                      <a:srgbClr val="DFDFDF"/>
                    </a:gs>
                    <a:gs pos="0">
                      <a:srgbClr val="FFFFFF"/>
                    </a:gs>
                  </a:gsLst>
                  <a:path path="circle">
                    <a:fillToRect t="100000" r="100000"/>
                  </a:path>
                  <a:tileRect l="-100000" b="-100000"/>
                </a:gradFill>
                <a:ln w="9525">
                  <a:noFill/>
                  <a:round/>
                  <a:headEnd/>
                  <a:tailEnd/>
                </a:ln>
                <a:effectLst>
                  <a:outerShdw blurRad="263525" dist="114300" dir="3420000" algn="tl" rotWithShape="0">
                    <a:srgbClr val="000000">
                      <a:alpha val="43000"/>
                    </a:srgb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grpSp>
              <p:nvGrpSpPr>
                <p:cNvPr id="1474" name="Group 1473"/>
                <p:cNvGrpSpPr/>
                <p:nvPr/>
              </p:nvGrpSpPr>
              <p:grpSpPr>
                <a:xfrm>
                  <a:off x="1358399" y="5534149"/>
                  <a:ext cx="864435" cy="1296653"/>
                  <a:chOff x="304800" y="5715000"/>
                  <a:chExt cx="1066800" cy="3429000"/>
                </a:xfrm>
              </p:grpSpPr>
              <p:sp>
                <p:nvSpPr>
                  <p:cNvPr id="1780" name="Rectangle 1779"/>
                  <p:cNvSpPr/>
                  <p:nvPr/>
                </p:nvSpPr>
                <p:spPr bwMode="auto">
                  <a:xfrm>
                    <a:off x="304800" y="5715000"/>
                    <a:ext cx="1066800" cy="3429000"/>
                  </a:xfrm>
                  <a:prstGeom prst="rect">
                    <a:avLst/>
                  </a:prstGeom>
                  <a:gradFill flip="none" rotWithShape="1">
                    <a:gsLst>
                      <a:gs pos="100000">
                        <a:srgbClr val="DFDFDF"/>
                      </a:gs>
                      <a:gs pos="0">
                        <a:srgbClr val="FFFFFF"/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  <a:ln w="9525">
                    <a:noFill/>
                    <a:round/>
                    <a:headEnd/>
                    <a:tailEnd/>
                  </a:ln>
                  <a:effectLst>
                    <a:outerShdw blurRad="263525" dist="114300" dir="3420000" algn="tl" rotWithShape="0">
                      <a:srgbClr val="000000">
                        <a:alpha val="43000"/>
                      </a:srgb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grpSp>
                <p:nvGrpSpPr>
                  <p:cNvPr id="1781" name="Group 1780"/>
                  <p:cNvGrpSpPr/>
                  <p:nvPr/>
                </p:nvGrpSpPr>
                <p:grpSpPr>
                  <a:xfrm>
                    <a:off x="414865" y="5867400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814" name="Rectangle 1813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815" name="Rectangle 1814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816" name="Rectangle 1815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782" name="Group 1781"/>
                  <p:cNvGrpSpPr/>
                  <p:nvPr/>
                </p:nvGrpSpPr>
                <p:grpSpPr>
                  <a:xfrm>
                    <a:off x="414865" y="6189133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811" name="Rectangle 1810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812" name="Rectangle 1811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813" name="Rectangle 1812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783" name="Group 1782"/>
                  <p:cNvGrpSpPr/>
                  <p:nvPr/>
                </p:nvGrpSpPr>
                <p:grpSpPr>
                  <a:xfrm>
                    <a:off x="414865" y="65108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808" name="Rectangle 1807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809" name="Rectangle 1808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810" name="Rectangle 1809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784" name="Group 1783"/>
                  <p:cNvGrpSpPr/>
                  <p:nvPr/>
                </p:nvGrpSpPr>
                <p:grpSpPr>
                  <a:xfrm>
                    <a:off x="414865" y="6832599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805" name="Rectangle 1804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806" name="Rectangle 1805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807" name="Rectangle 1806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785" name="Group 1784"/>
                  <p:cNvGrpSpPr/>
                  <p:nvPr/>
                </p:nvGrpSpPr>
                <p:grpSpPr>
                  <a:xfrm>
                    <a:off x="414865" y="7154332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802" name="Rectangle 1801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803" name="Rectangle 1802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804" name="Rectangle 1803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786" name="Group 1785"/>
                  <p:cNvGrpSpPr/>
                  <p:nvPr/>
                </p:nvGrpSpPr>
                <p:grpSpPr>
                  <a:xfrm>
                    <a:off x="414865" y="7476065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799" name="Rectangle 1798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800" name="Rectangle 1799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801" name="Rectangle 1800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787" name="Group 1786"/>
                  <p:cNvGrpSpPr/>
                  <p:nvPr/>
                </p:nvGrpSpPr>
                <p:grpSpPr>
                  <a:xfrm>
                    <a:off x="414865" y="7797798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796" name="Rectangle 1795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797" name="Rectangle 1796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798" name="Rectangle 1797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788" name="Group 1787"/>
                  <p:cNvGrpSpPr/>
                  <p:nvPr/>
                </p:nvGrpSpPr>
                <p:grpSpPr>
                  <a:xfrm>
                    <a:off x="414865" y="8119531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793" name="Rectangle 1792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794" name="Rectangle 1793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795" name="Rectangle 1794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789" name="Group 1788"/>
                  <p:cNvGrpSpPr/>
                  <p:nvPr/>
                </p:nvGrpSpPr>
                <p:grpSpPr>
                  <a:xfrm>
                    <a:off x="414865" y="84412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790" name="Rectangle 1789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791" name="Rectangle 1790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792" name="Rectangle 1791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</p:grpSp>
            <p:sp>
              <p:nvSpPr>
                <p:cNvPr id="1475" name="Rectangle 1474"/>
                <p:cNvSpPr/>
                <p:nvPr/>
              </p:nvSpPr>
              <p:spPr bwMode="auto">
                <a:xfrm>
                  <a:off x="4136941" y="5904621"/>
                  <a:ext cx="1358399" cy="926181"/>
                </a:xfrm>
                <a:prstGeom prst="rect">
                  <a:avLst/>
                </a:prstGeom>
                <a:gradFill flip="none" rotWithShape="1">
                  <a:gsLst>
                    <a:gs pos="100000">
                      <a:srgbClr val="CFCFCF"/>
                    </a:gs>
                    <a:gs pos="0">
                      <a:srgbClr val="D8D8D8"/>
                    </a:gs>
                  </a:gsLst>
                  <a:path path="circle">
                    <a:fillToRect t="100000" r="100000"/>
                  </a:path>
                  <a:tileRect l="-100000" b="-100000"/>
                </a:gradFill>
                <a:ln w="9525">
                  <a:noFill/>
                  <a:round/>
                  <a:headEnd/>
                  <a:tailEnd/>
                </a:ln>
                <a:effectLst>
                  <a:outerShdw blurRad="263525" dist="114300" dir="3420000" algn="tl" rotWithShape="0">
                    <a:srgbClr val="000000">
                      <a:alpha val="43000"/>
                    </a:srgb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476" name="Rectangle 1475"/>
                <p:cNvSpPr/>
                <p:nvPr/>
              </p:nvSpPr>
              <p:spPr bwMode="auto">
                <a:xfrm>
                  <a:off x="2408070" y="5472403"/>
                  <a:ext cx="1234908" cy="1358399"/>
                </a:xfrm>
                <a:prstGeom prst="rect">
                  <a:avLst/>
                </a:prstGeom>
                <a:gradFill flip="none" rotWithShape="1">
                  <a:gsLst>
                    <a:gs pos="100000">
                      <a:srgbClr val="DFDFDF"/>
                    </a:gs>
                    <a:gs pos="0">
                      <a:srgbClr val="FFFFFF"/>
                    </a:gs>
                  </a:gsLst>
                  <a:path path="circle">
                    <a:fillToRect t="100000" r="100000"/>
                  </a:path>
                  <a:tileRect l="-100000" b="-100000"/>
                </a:gradFill>
                <a:ln w="9525">
                  <a:noFill/>
                  <a:round/>
                  <a:headEnd/>
                  <a:tailEnd/>
                </a:ln>
                <a:effectLst>
                  <a:outerShdw blurRad="263525" dist="114300" dir="3420000" algn="tl" rotWithShape="0">
                    <a:srgbClr val="000000">
                      <a:alpha val="43000"/>
                    </a:srgb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grpSp>
              <p:nvGrpSpPr>
                <p:cNvPr id="1477" name="Group 1476"/>
                <p:cNvGrpSpPr/>
                <p:nvPr/>
              </p:nvGrpSpPr>
              <p:grpSpPr>
                <a:xfrm>
                  <a:off x="3395996" y="4546222"/>
                  <a:ext cx="802690" cy="2284580"/>
                  <a:chOff x="304800" y="5715000"/>
                  <a:chExt cx="1066800" cy="3429000"/>
                </a:xfrm>
              </p:grpSpPr>
              <p:sp>
                <p:nvSpPr>
                  <p:cNvPr id="1743" name="Rectangle 1742"/>
                  <p:cNvSpPr/>
                  <p:nvPr/>
                </p:nvSpPr>
                <p:spPr bwMode="auto">
                  <a:xfrm>
                    <a:off x="304800" y="5715000"/>
                    <a:ext cx="1066800" cy="3429000"/>
                  </a:xfrm>
                  <a:prstGeom prst="rect">
                    <a:avLst/>
                  </a:prstGeom>
                  <a:gradFill flip="none" rotWithShape="1">
                    <a:gsLst>
                      <a:gs pos="100000">
                        <a:srgbClr val="CFCFCF"/>
                      </a:gs>
                      <a:gs pos="0">
                        <a:srgbClr val="FFFFFF"/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  <a:ln w="9525">
                    <a:noFill/>
                    <a:round/>
                    <a:headEnd/>
                    <a:tailEnd/>
                  </a:ln>
                  <a:effectLst>
                    <a:outerShdw blurRad="263525" dist="114300" dir="3420000" algn="tl" rotWithShape="0">
                      <a:srgbClr val="000000">
                        <a:alpha val="43000"/>
                      </a:srgb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grpSp>
                <p:nvGrpSpPr>
                  <p:cNvPr id="1744" name="Group 1743"/>
                  <p:cNvGrpSpPr/>
                  <p:nvPr/>
                </p:nvGrpSpPr>
                <p:grpSpPr>
                  <a:xfrm>
                    <a:off x="414865" y="5867400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777" name="Rectangle 1776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778" name="Rectangle 1777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779" name="Rectangle 1778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745" name="Group 1744"/>
                  <p:cNvGrpSpPr/>
                  <p:nvPr/>
                </p:nvGrpSpPr>
                <p:grpSpPr>
                  <a:xfrm>
                    <a:off x="414865" y="6189133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774" name="Rectangle 1773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775" name="Rectangle 1774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776" name="Rectangle 1775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746" name="Group 1745"/>
                  <p:cNvGrpSpPr/>
                  <p:nvPr/>
                </p:nvGrpSpPr>
                <p:grpSpPr>
                  <a:xfrm>
                    <a:off x="414865" y="65108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771" name="Rectangle 1770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772" name="Rectangle 1771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773" name="Rectangle 1772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747" name="Group 1746"/>
                  <p:cNvGrpSpPr/>
                  <p:nvPr/>
                </p:nvGrpSpPr>
                <p:grpSpPr>
                  <a:xfrm>
                    <a:off x="414865" y="6832599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768" name="Rectangle 1767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769" name="Rectangle 1768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770" name="Rectangle 1769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748" name="Group 1747"/>
                  <p:cNvGrpSpPr/>
                  <p:nvPr/>
                </p:nvGrpSpPr>
                <p:grpSpPr>
                  <a:xfrm>
                    <a:off x="414865" y="7154332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765" name="Rectangle 1764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766" name="Rectangle 1765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767" name="Rectangle 1766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749" name="Group 1748"/>
                  <p:cNvGrpSpPr/>
                  <p:nvPr/>
                </p:nvGrpSpPr>
                <p:grpSpPr>
                  <a:xfrm>
                    <a:off x="414865" y="7476065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762" name="Rectangle 1761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763" name="Rectangle 1762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764" name="Rectangle 1763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750" name="Group 1749"/>
                  <p:cNvGrpSpPr/>
                  <p:nvPr/>
                </p:nvGrpSpPr>
                <p:grpSpPr>
                  <a:xfrm>
                    <a:off x="414865" y="7797798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759" name="Rectangle 1758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760" name="Rectangle 1759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761" name="Rectangle 1760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751" name="Group 1750"/>
                  <p:cNvGrpSpPr/>
                  <p:nvPr/>
                </p:nvGrpSpPr>
                <p:grpSpPr>
                  <a:xfrm>
                    <a:off x="414865" y="8119531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756" name="Rectangle 1755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757" name="Rectangle 1756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758" name="Rectangle 1757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752" name="Group 1751"/>
                  <p:cNvGrpSpPr/>
                  <p:nvPr/>
                </p:nvGrpSpPr>
                <p:grpSpPr>
                  <a:xfrm>
                    <a:off x="414865" y="84412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753" name="Rectangle 1752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754" name="Rectangle 1753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755" name="Rectangle 1754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</p:grpSp>
            <p:grpSp>
              <p:nvGrpSpPr>
                <p:cNvPr id="1478" name="Group 1477"/>
                <p:cNvGrpSpPr/>
                <p:nvPr/>
              </p:nvGrpSpPr>
              <p:grpSpPr>
                <a:xfrm>
                  <a:off x="4013450" y="6398584"/>
                  <a:ext cx="802690" cy="432218"/>
                  <a:chOff x="2133600" y="8077200"/>
                  <a:chExt cx="1981200" cy="1066800"/>
                </a:xfrm>
              </p:grpSpPr>
              <p:sp>
                <p:nvSpPr>
                  <p:cNvPr id="1708" name="Rectangle 1707"/>
                  <p:cNvSpPr/>
                  <p:nvPr/>
                </p:nvSpPr>
                <p:spPr bwMode="auto">
                  <a:xfrm>
                    <a:off x="2133600" y="8077200"/>
                    <a:ext cx="1981200" cy="1066800"/>
                  </a:xfrm>
                  <a:prstGeom prst="rect">
                    <a:avLst/>
                  </a:prstGeom>
                  <a:gradFill flip="none" rotWithShape="1">
                    <a:gsLst>
                      <a:gs pos="100000">
                        <a:srgbClr val="DFDFDF"/>
                      </a:gs>
                      <a:gs pos="0">
                        <a:srgbClr val="FFFFFF"/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  <a:ln w="9525">
                    <a:noFill/>
                    <a:round/>
                    <a:headEnd/>
                    <a:tailEnd/>
                  </a:ln>
                  <a:effectLst>
                    <a:outerShdw blurRad="263525" dist="114300" dir="3420000" algn="tl" rotWithShape="0">
                      <a:srgbClr val="000000">
                        <a:alpha val="43000"/>
                      </a:srgb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grpSp>
                <p:nvGrpSpPr>
                  <p:cNvPr id="1709" name="Group 1708"/>
                  <p:cNvGrpSpPr/>
                  <p:nvPr/>
                </p:nvGrpSpPr>
                <p:grpSpPr>
                  <a:xfrm>
                    <a:off x="2252131" y="8178800"/>
                    <a:ext cx="1752598" cy="313267"/>
                    <a:chOff x="2252131" y="8178800"/>
                    <a:chExt cx="1752598" cy="313267"/>
                  </a:xfrm>
                </p:grpSpPr>
                <p:grpSp>
                  <p:nvGrpSpPr>
                    <p:cNvPr id="1727" name="Group 1726"/>
                    <p:cNvGrpSpPr/>
                    <p:nvPr/>
                  </p:nvGrpSpPr>
                  <p:grpSpPr>
                    <a:xfrm>
                      <a:off x="2252131" y="81788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1740" name="Rectangle 1739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741" name="Rectangle 1740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742" name="Rectangle 1741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  <p:grpSp>
                  <p:nvGrpSpPr>
                    <p:cNvPr id="1728" name="Group 1727"/>
                    <p:cNvGrpSpPr/>
                    <p:nvPr/>
                  </p:nvGrpSpPr>
                  <p:grpSpPr>
                    <a:xfrm>
                      <a:off x="2252131" y="83820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1737" name="Rectangle 1736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738" name="Rectangle 1737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739" name="Rectangle 1738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  <p:grpSp>
                  <p:nvGrpSpPr>
                    <p:cNvPr id="1729" name="Group 1728"/>
                    <p:cNvGrpSpPr/>
                    <p:nvPr/>
                  </p:nvGrpSpPr>
                  <p:grpSpPr>
                    <a:xfrm>
                      <a:off x="3166529" y="81788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1734" name="Rectangle 1733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735" name="Rectangle 1734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736" name="Rectangle 1735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  <p:grpSp>
                  <p:nvGrpSpPr>
                    <p:cNvPr id="1730" name="Group 1729"/>
                    <p:cNvGrpSpPr/>
                    <p:nvPr/>
                  </p:nvGrpSpPr>
                  <p:grpSpPr>
                    <a:xfrm>
                      <a:off x="3166529" y="83820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1731" name="Rectangle 1730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732" name="Rectangle 1731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733" name="Rectangle 1732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</p:grpSp>
              <p:grpSp>
                <p:nvGrpSpPr>
                  <p:cNvPr id="1710" name="Group 1709"/>
                  <p:cNvGrpSpPr/>
                  <p:nvPr/>
                </p:nvGrpSpPr>
                <p:grpSpPr>
                  <a:xfrm>
                    <a:off x="2252131" y="8585200"/>
                    <a:ext cx="1752598" cy="313267"/>
                    <a:chOff x="2252131" y="8178800"/>
                    <a:chExt cx="1752598" cy="313267"/>
                  </a:xfrm>
                </p:grpSpPr>
                <p:grpSp>
                  <p:nvGrpSpPr>
                    <p:cNvPr id="1711" name="Group 1710"/>
                    <p:cNvGrpSpPr/>
                    <p:nvPr/>
                  </p:nvGrpSpPr>
                  <p:grpSpPr>
                    <a:xfrm>
                      <a:off x="2252131" y="81788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1724" name="Rectangle 1723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725" name="Rectangle 1724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726" name="Rectangle 1725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  <p:grpSp>
                  <p:nvGrpSpPr>
                    <p:cNvPr id="1712" name="Group 1711"/>
                    <p:cNvGrpSpPr/>
                    <p:nvPr/>
                  </p:nvGrpSpPr>
                  <p:grpSpPr>
                    <a:xfrm>
                      <a:off x="2252131" y="83820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1721" name="Rectangle 1720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722" name="Rectangle 1721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723" name="Rectangle 1722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  <p:grpSp>
                  <p:nvGrpSpPr>
                    <p:cNvPr id="1713" name="Group 1712"/>
                    <p:cNvGrpSpPr/>
                    <p:nvPr/>
                  </p:nvGrpSpPr>
                  <p:grpSpPr>
                    <a:xfrm>
                      <a:off x="3166529" y="81788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1718" name="Rectangle 1717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719" name="Rectangle 1718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720" name="Rectangle 1719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  <p:grpSp>
                  <p:nvGrpSpPr>
                    <p:cNvPr id="1714" name="Group 1713"/>
                    <p:cNvGrpSpPr/>
                    <p:nvPr/>
                  </p:nvGrpSpPr>
                  <p:grpSpPr>
                    <a:xfrm>
                      <a:off x="3166529" y="83820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1715" name="Rectangle 1714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716" name="Rectangle 1715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717" name="Rectangle 1716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</p:grpSp>
            </p:grpSp>
            <p:grpSp>
              <p:nvGrpSpPr>
                <p:cNvPr id="1479" name="Group 1478"/>
                <p:cNvGrpSpPr/>
                <p:nvPr/>
              </p:nvGrpSpPr>
              <p:grpSpPr>
                <a:xfrm>
                  <a:off x="4630904" y="4978440"/>
                  <a:ext cx="576290" cy="1852362"/>
                  <a:chOff x="304800" y="5715000"/>
                  <a:chExt cx="1066800" cy="3429000"/>
                </a:xfrm>
              </p:grpSpPr>
              <p:sp>
                <p:nvSpPr>
                  <p:cNvPr id="1671" name="Rectangle 1670"/>
                  <p:cNvSpPr/>
                  <p:nvPr/>
                </p:nvSpPr>
                <p:spPr bwMode="auto">
                  <a:xfrm>
                    <a:off x="304800" y="5715000"/>
                    <a:ext cx="1066800" cy="3429000"/>
                  </a:xfrm>
                  <a:prstGeom prst="rect">
                    <a:avLst/>
                  </a:prstGeom>
                  <a:gradFill flip="none" rotWithShape="1">
                    <a:gsLst>
                      <a:gs pos="100000">
                        <a:srgbClr val="DFDFDF"/>
                      </a:gs>
                      <a:gs pos="0">
                        <a:srgbClr val="FFFFFF"/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  <a:ln w="9525">
                    <a:noFill/>
                    <a:round/>
                    <a:headEnd/>
                    <a:tailEnd/>
                  </a:ln>
                  <a:effectLst>
                    <a:outerShdw blurRad="263525" dist="114300" dir="3420000" algn="tl" rotWithShape="0">
                      <a:srgbClr val="000000">
                        <a:alpha val="43000"/>
                      </a:srgb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grpSp>
                <p:nvGrpSpPr>
                  <p:cNvPr id="1672" name="Group 1671"/>
                  <p:cNvGrpSpPr/>
                  <p:nvPr/>
                </p:nvGrpSpPr>
                <p:grpSpPr>
                  <a:xfrm>
                    <a:off x="414865" y="5867400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705" name="Rectangle 1704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706" name="Rectangle 1705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707" name="Rectangle 1706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673" name="Group 1672"/>
                  <p:cNvGrpSpPr/>
                  <p:nvPr/>
                </p:nvGrpSpPr>
                <p:grpSpPr>
                  <a:xfrm>
                    <a:off x="414865" y="6189133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702" name="Rectangle 1701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703" name="Rectangle 1702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704" name="Rectangle 1703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674" name="Group 1673"/>
                  <p:cNvGrpSpPr/>
                  <p:nvPr/>
                </p:nvGrpSpPr>
                <p:grpSpPr>
                  <a:xfrm>
                    <a:off x="414865" y="65108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699" name="Rectangle 1698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700" name="Rectangle 1699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701" name="Rectangle 1700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675" name="Group 1674"/>
                  <p:cNvGrpSpPr/>
                  <p:nvPr/>
                </p:nvGrpSpPr>
                <p:grpSpPr>
                  <a:xfrm>
                    <a:off x="414865" y="6832599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696" name="Rectangle 1695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97" name="Rectangle 1696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98" name="Rectangle 1697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676" name="Group 1675"/>
                  <p:cNvGrpSpPr/>
                  <p:nvPr/>
                </p:nvGrpSpPr>
                <p:grpSpPr>
                  <a:xfrm>
                    <a:off x="414865" y="7154332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693" name="Rectangle 1692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94" name="Rectangle 1693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95" name="Rectangle 1694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677" name="Group 1676"/>
                  <p:cNvGrpSpPr/>
                  <p:nvPr/>
                </p:nvGrpSpPr>
                <p:grpSpPr>
                  <a:xfrm>
                    <a:off x="414865" y="7476065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690" name="Rectangle 1689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91" name="Rectangle 1690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92" name="Rectangle 1691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678" name="Group 1677"/>
                  <p:cNvGrpSpPr/>
                  <p:nvPr/>
                </p:nvGrpSpPr>
                <p:grpSpPr>
                  <a:xfrm>
                    <a:off x="414865" y="7797798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687" name="Rectangle 1686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88" name="Rectangle 1687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89" name="Rectangle 1688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679" name="Group 1678"/>
                  <p:cNvGrpSpPr/>
                  <p:nvPr/>
                </p:nvGrpSpPr>
                <p:grpSpPr>
                  <a:xfrm>
                    <a:off x="414865" y="8119531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684" name="Rectangle 1683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85" name="Rectangle 1684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86" name="Rectangle 1685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680" name="Group 1679"/>
                  <p:cNvGrpSpPr/>
                  <p:nvPr/>
                </p:nvGrpSpPr>
                <p:grpSpPr>
                  <a:xfrm>
                    <a:off x="414865" y="84412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681" name="Rectangle 1680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82" name="Rectangle 1681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83" name="Rectangle 1682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</p:grpSp>
            <p:grpSp>
              <p:nvGrpSpPr>
                <p:cNvPr id="1480" name="Group 1479"/>
                <p:cNvGrpSpPr/>
                <p:nvPr/>
              </p:nvGrpSpPr>
              <p:grpSpPr>
                <a:xfrm>
                  <a:off x="5059006" y="4237495"/>
                  <a:ext cx="806806" cy="2593307"/>
                  <a:chOff x="304800" y="5715000"/>
                  <a:chExt cx="1066800" cy="3429000"/>
                </a:xfrm>
              </p:grpSpPr>
              <p:sp>
                <p:nvSpPr>
                  <p:cNvPr id="1634" name="Rectangle 1633"/>
                  <p:cNvSpPr/>
                  <p:nvPr/>
                </p:nvSpPr>
                <p:spPr bwMode="auto">
                  <a:xfrm>
                    <a:off x="304800" y="5715000"/>
                    <a:ext cx="1066800" cy="3429000"/>
                  </a:xfrm>
                  <a:prstGeom prst="rect">
                    <a:avLst/>
                  </a:prstGeom>
                  <a:gradFill flip="none" rotWithShape="1">
                    <a:gsLst>
                      <a:gs pos="100000">
                        <a:srgbClr val="DFDFDF"/>
                      </a:gs>
                      <a:gs pos="0">
                        <a:srgbClr val="FFFFFF"/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  <a:ln w="9525">
                    <a:noFill/>
                    <a:round/>
                    <a:headEnd/>
                    <a:tailEnd/>
                  </a:ln>
                  <a:effectLst>
                    <a:outerShdw blurRad="263525" dist="114300" dir="3420000" algn="tl" rotWithShape="0">
                      <a:srgbClr val="000000">
                        <a:alpha val="43000"/>
                      </a:srgb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grpSp>
                <p:nvGrpSpPr>
                  <p:cNvPr id="1635" name="Group 1634"/>
                  <p:cNvGrpSpPr/>
                  <p:nvPr/>
                </p:nvGrpSpPr>
                <p:grpSpPr>
                  <a:xfrm>
                    <a:off x="414865" y="5867400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668" name="Rectangle 1667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69" name="Rectangle 1668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70" name="Rectangle 1669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636" name="Group 1635"/>
                  <p:cNvGrpSpPr/>
                  <p:nvPr/>
                </p:nvGrpSpPr>
                <p:grpSpPr>
                  <a:xfrm>
                    <a:off x="414865" y="6189133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665" name="Rectangle 1664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66" name="Rectangle 1665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67" name="Rectangle 1666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637" name="Group 1636"/>
                  <p:cNvGrpSpPr/>
                  <p:nvPr/>
                </p:nvGrpSpPr>
                <p:grpSpPr>
                  <a:xfrm>
                    <a:off x="414865" y="65108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662" name="Rectangle 1661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63" name="Rectangle 1662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64" name="Rectangle 1663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638" name="Group 1637"/>
                  <p:cNvGrpSpPr/>
                  <p:nvPr/>
                </p:nvGrpSpPr>
                <p:grpSpPr>
                  <a:xfrm>
                    <a:off x="414865" y="6832599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659" name="Rectangle 1658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60" name="Rectangle 1659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61" name="Rectangle 1660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639" name="Group 1638"/>
                  <p:cNvGrpSpPr/>
                  <p:nvPr/>
                </p:nvGrpSpPr>
                <p:grpSpPr>
                  <a:xfrm>
                    <a:off x="414865" y="7154332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656" name="Rectangle 1655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57" name="Rectangle 1656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58" name="Rectangle 1657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640" name="Group 1639"/>
                  <p:cNvGrpSpPr/>
                  <p:nvPr/>
                </p:nvGrpSpPr>
                <p:grpSpPr>
                  <a:xfrm>
                    <a:off x="414865" y="7476065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653" name="Rectangle 1652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54" name="Rectangle 1653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55" name="Rectangle 1654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641" name="Group 1640"/>
                  <p:cNvGrpSpPr/>
                  <p:nvPr/>
                </p:nvGrpSpPr>
                <p:grpSpPr>
                  <a:xfrm>
                    <a:off x="414865" y="7797798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650" name="Rectangle 1649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51" name="Rectangle 1650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52" name="Rectangle 1651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642" name="Group 1641"/>
                  <p:cNvGrpSpPr/>
                  <p:nvPr/>
                </p:nvGrpSpPr>
                <p:grpSpPr>
                  <a:xfrm>
                    <a:off x="414865" y="8119531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647" name="Rectangle 1646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48" name="Rectangle 1647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49" name="Rectangle 1648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643" name="Group 1642"/>
                  <p:cNvGrpSpPr/>
                  <p:nvPr/>
                </p:nvGrpSpPr>
                <p:grpSpPr>
                  <a:xfrm>
                    <a:off x="414865" y="84412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644" name="Rectangle 1643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45" name="Rectangle 1644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46" name="Rectangle 1645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</p:grpSp>
            <p:sp>
              <p:nvSpPr>
                <p:cNvPr id="1481" name="Rectangle 1480"/>
                <p:cNvSpPr/>
                <p:nvPr/>
              </p:nvSpPr>
              <p:spPr bwMode="auto">
                <a:xfrm>
                  <a:off x="6773649" y="6213348"/>
                  <a:ext cx="1234908" cy="617454"/>
                </a:xfrm>
                <a:prstGeom prst="rect">
                  <a:avLst/>
                </a:prstGeom>
                <a:gradFill flip="none" rotWithShape="1">
                  <a:gsLst>
                    <a:gs pos="100000">
                      <a:srgbClr val="DFDFDF"/>
                    </a:gs>
                    <a:gs pos="0">
                      <a:srgbClr val="FFFFFF"/>
                    </a:gs>
                  </a:gsLst>
                  <a:path path="circle">
                    <a:fillToRect t="100000" r="100000"/>
                  </a:path>
                  <a:tileRect l="-100000" b="-100000"/>
                </a:gradFill>
                <a:ln w="9525">
                  <a:noFill/>
                  <a:round/>
                  <a:headEnd/>
                  <a:tailEnd/>
                </a:ln>
                <a:effectLst>
                  <a:outerShdw blurRad="263525" dist="114300" dir="3420000" algn="tl" rotWithShape="0">
                    <a:srgbClr val="000000">
                      <a:alpha val="43000"/>
                    </a:srgb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grpSp>
              <p:nvGrpSpPr>
                <p:cNvPr id="1482" name="Group 1481"/>
                <p:cNvGrpSpPr/>
                <p:nvPr/>
              </p:nvGrpSpPr>
              <p:grpSpPr>
                <a:xfrm>
                  <a:off x="7144122" y="5534149"/>
                  <a:ext cx="864435" cy="1296653"/>
                  <a:chOff x="304800" y="5715000"/>
                  <a:chExt cx="1066800" cy="3429000"/>
                </a:xfrm>
              </p:grpSpPr>
              <p:sp>
                <p:nvSpPr>
                  <p:cNvPr id="1597" name="Rectangle 1596"/>
                  <p:cNvSpPr/>
                  <p:nvPr/>
                </p:nvSpPr>
                <p:spPr bwMode="auto">
                  <a:xfrm>
                    <a:off x="304800" y="5715000"/>
                    <a:ext cx="1066800" cy="3429000"/>
                  </a:xfrm>
                  <a:prstGeom prst="rect">
                    <a:avLst/>
                  </a:prstGeom>
                  <a:gradFill flip="none" rotWithShape="1">
                    <a:gsLst>
                      <a:gs pos="100000">
                        <a:srgbClr val="DFDFDF"/>
                      </a:gs>
                      <a:gs pos="0">
                        <a:srgbClr val="FFFFFF"/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  <a:ln w="9525">
                    <a:noFill/>
                    <a:round/>
                    <a:headEnd/>
                    <a:tailEnd/>
                  </a:ln>
                  <a:effectLst>
                    <a:outerShdw blurRad="263525" dist="114300" dir="3420000" algn="tl" rotWithShape="0">
                      <a:srgbClr val="000000">
                        <a:alpha val="43000"/>
                      </a:srgb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grpSp>
                <p:nvGrpSpPr>
                  <p:cNvPr id="1598" name="Group 1597"/>
                  <p:cNvGrpSpPr/>
                  <p:nvPr/>
                </p:nvGrpSpPr>
                <p:grpSpPr>
                  <a:xfrm>
                    <a:off x="414865" y="5867400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631" name="Rectangle 1630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32" name="Rectangle 1631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33" name="Rectangle 1632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599" name="Group 1598"/>
                  <p:cNvGrpSpPr/>
                  <p:nvPr/>
                </p:nvGrpSpPr>
                <p:grpSpPr>
                  <a:xfrm>
                    <a:off x="414865" y="6189133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628" name="Rectangle 1627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29" name="Rectangle 1628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30" name="Rectangle 1629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600" name="Group 1599"/>
                  <p:cNvGrpSpPr/>
                  <p:nvPr/>
                </p:nvGrpSpPr>
                <p:grpSpPr>
                  <a:xfrm>
                    <a:off x="414865" y="65108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625" name="Rectangle 1624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26" name="Rectangle 1625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27" name="Rectangle 1626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601" name="Group 1600"/>
                  <p:cNvGrpSpPr/>
                  <p:nvPr/>
                </p:nvGrpSpPr>
                <p:grpSpPr>
                  <a:xfrm>
                    <a:off x="414865" y="6832599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622" name="Rectangle 1621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23" name="Rectangle 1622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24" name="Rectangle 1623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602" name="Group 1601"/>
                  <p:cNvGrpSpPr/>
                  <p:nvPr/>
                </p:nvGrpSpPr>
                <p:grpSpPr>
                  <a:xfrm>
                    <a:off x="414865" y="7154332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619" name="Rectangle 1618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20" name="Rectangle 1619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21" name="Rectangle 1620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603" name="Group 1602"/>
                  <p:cNvGrpSpPr/>
                  <p:nvPr/>
                </p:nvGrpSpPr>
                <p:grpSpPr>
                  <a:xfrm>
                    <a:off x="414865" y="7476065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616" name="Rectangle 1615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17" name="Rectangle 1616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18" name="Rectangle 1617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604" name="Group 1603"/>
                  <p:cNvGrpSpPr/>
                  <p:nvPr/>
                </p:nvGrpSpPr>
                <p:grpSpPr>
                  <a:xfrm>
                    <a:off x="414865" y="7797798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613" name="Rectangle 1612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14" name="Rectangle 1613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15" name="Rectangle 1614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605" name="Group 1604"/>
                  <p:cNvGrpSpPr/>
                  <p:nvPr/>
                </p:nvGrpSpPr>
                <p:grpSpPr>
                  <a:xfrm>
                    <a:off x="414865" y="8119531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610" name="Rectangle 1609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11" name="Rectangle 1610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12" name="Rectangle 1611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606" name="Group 1605"/>
                  <p:cNvGrpSpPr/>
                  <p:nvPr/>
                </p:nvGrpSpPr>
                <p:grpSpPr>
                  <a:xfrm>
                    <a:off x="414865" y="84412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607" name="Rectangle 1606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08" name="Rectangle 1607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609" name="Rectangle 1608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</p:grpSp>
            <p:sp>
              <p:nvSpPr>
                <p:cNvPr id="1483" name="Rectangle 1482"/>
                <p:cNvSpPr/>
                <p:nvPr/>
              </p:nvSpPr>
              <p:spPr bwMode="auto">
                <a:xfrm>
                  <a:off x="9922664" y="5486401"/>
                  <a:ext cx="1734348" cy="1344402"/>
                </a:xfrm>
                <a:prstGeom prst="rect">
                  <a:avLst/>
                </a:prstGeom>
                <a:gradFill flip="none" rotWithShape="1">
                  <a:gsLst>
                    <a:gs pos="100000">
                      <a:srgbClr val="CFCFCF"/>
                    </a:gs>
                    <a:gs pos="0">
                      <a:srgbClr val="D8D8D8"/>
                    </a:gs>
                  </a:gsLst>
                  <a:path path="circle">
                    <a:fillToRect t="100000" r="100000"/>
                  </a:path>
                  <a:tileRect l="-100000" b="-100000"/>
                </a:gradFill>
                <a:ln w="9525">
                  <a:noFill/>
                  <a:round/>
                  <a:headEnd/>
                  <a:tailEnd/>
                </a:ln>
                <a:effectLst>
                  <a:outerShdw blurRad="263525" dist="114300" dir="3420000" algn="tl" rotWithShape="0">
                    <a:srgbClr val="000000">
                      <a:alpha val="43000"/>
                    </a:srgb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484" name="Rectangle 1483"/>
                <p:cNvSpPr/>
                <p:nvPr/>
              </p:nvSpPr>
              <p:spPr bwMode="auto">
                <a:xfrm>
                  <a:off x="8193793" y="5029201"/>
                  <a:ext cx="1234908" cy="1801602"/>
                </a:xfrm>
                <a:prstGeom prst="rect">
                  <a:avLst/>
                </a:prstGeom>
                <a:gradFill flip="none" rotWithShape="1">
                  <a:gsLst>
                    <a:gs pos="100000">
                      <a:srgbClr val="CFCFCF"/>
                    </a:gs>
                    <a:gs pos="0">
                      <a:srgbClr val="D8D8D8"/>
                    </a:gs>
                  </a:gsLst>
                  <a:path path="circle">
                    <a:fillToRect t="100000" r="100000"/>
                  </a:path>
                  <a:tileRect l="-100000" b="-100000"/>
                </a:gradFill>
                <a:ln w="9525">
                  <a:noFill/>
                  <a:round/>
                  <a:headEnd/>
                  <a:tailEnd/>
                </a:ln>
                <a:effectLst>
                  <a:outerShdw blurRad="263525" dist="114300" dir="3420000" algn="tl" rotWithShape="0">
                    <a:srgbClr val="000000">
                      <a:alpha val="43000"/>
                    </a:srgb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grpSp>
              <p:nvGrpSpPr>
                <p:cNvPr id="1485" name="Group 1484"/>
                <p:cNvGrpSpPr/>
                <p:nvPr/>
              </p:nvGrpSpPr>
              <p:grpSpPr>
                <a:xfrm>
                  <a:off x="9181719" y="4546222"/>
                  <a:ext cx="802690" cy="2284580"/>
                  <a:chOff x="304800" y="5715000"/>
                  <a:chExt cx="1066800" cy="3429000"/>
                </a:xfrm>
              </p:grpSpPr>
              <p:sp>
                <p:nvSpPr>
                  <p:cNvPr id="1560" name="Rectangle 1559"/>
                  <p:cNvSpPr/>
                  <p:nvPr/>
                </p:nvSpPr>
                <p:spPr bwMode="auto">
                  <a:xfrm>
                    <a:off x="304800" y="5715000"/>
                    <a:ext cx="1066800" cy="3429000"/>
                  </a:xfrm>
                  <a:prstGeom prst="rect">
                    <a:avLst/>
                  </a:prstGeom>
                  <a:gradFill flip="none" rotWithShape="1">
                    <a:gsLst>
                      <a:gs pos="100000">
                        <a:srgbClr val="CFCFCF"/>
                      </a:gs>
                      <a:gs pos="0">
                        <a:srgbClr val="FFFFFF"/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  <a:ln w="9525">
                    <a:noFill/>
                    <a:round/>
                    <a:headEnd/>
                    <a:tailEnd/>
                  </a:ln>
                  <a:effectLst>
                    <a:outerShdw blurRad="263525" dist="114300" dir="3420000" algn="tl" rotWithShape="0">
                      <a:srgbClr val="000000">
                        <a:alpha val="43000"/>
                      </a:srgb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grpSp>
                <p:nvGrpSpPr>
                  <p:cNvPr id="1561" name="Group 1560"/>
                  <p:cNvGrpSpPr/>
                  <p:nvPr/>
                </p:nvGrpSpPr>
                <p:grpSpPr>
                  <a:xfrm>
                    <a:off x="414865" y="5867400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594" name="Rectangle 1593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95" name="Rectangle 1594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96" name="Rectangle 1595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562" name="Group 1561"/>
                  <p:cNvGrpSpPr/>
                  <p:nvPr/>
                </p:nvGrpSpPr>
                <p:grpSpPr>
                  <a:xfrm>
                    <a:off x="414865" y="6189133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591" name="Rectangle 1590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92" name="Rectangle 1591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93" name="Rectangle 1592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563" name="Group 1562"/>
                  <p:cNvGrpSpPr/>
                  <p:nvPr/>
                </p:nvGrpSpPr>
                <p:grpSpPr>
                  <a:xfrm>
                    <a:off x="414865" y="65108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588" name="Rectangle 1587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89" name="Rectangle 1588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90" name="Rectangle 1589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564" name="Group 1563"/>
                  <p:cNvGrpSpPr/>
                  <p:nvPr/>
                </p:nvGrpSpPr>
                <p:grpSpPr>
                  <a:xfrm>
                    <a:off x="414865" y="6832599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585" name="Rectangle 1584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86" name="Rectangle 1585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87" name="Rectangle 1586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565" name="Group 1564"/>
                  <p:cNvGrpSpPr/>
                  <p:nvPr/>
                </p:nvGrpSpPr>
                <p:grpSpPr>
                  <a:xfrm>
                    <a:off x="414865" y="7154332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582" name="Rectangle 1581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83" name="Rectangle 1582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84" name="Rectangle 1583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566" name="Group 1565"/>
                  <p:cNvGrpSpPr/>
                  <p:nvPr/>
                </p:nvGrpSpPr>
                <p:grpSpPr>
                  <a:xfrm>
                    <a:off x="414865" y="7476065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579" name="Rectangle 1578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80" name="Rectangle 1579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81" name="Rectangle 1580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567" name="Group 1566"/>
                  <p:cNvGrpSpPr/>
                  <p:nvPr/>
                </p:nvGrpSpPr>
                <p:grpSpPr>
                  <a:xfrm>
                    <a:off x="414865" y="7797798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576" name="Rectangle 1575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77" name="Rectangle 1576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78" name="Rectangle 1577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568" name="Group 1567"/>
                  <p:cNvGrpSpPr/>
                  <p:nvPr/>
                </p:nvGrpSpPr>
                <p:grpSpPr>
                  <a:xfrm>
                    <a:off x="414865" y="8119531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573" name="Rectangle 1572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74" name="Rectangle 1573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75" name="Rectangle 1574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569" name="Group 1568"/>
                  <p:cNvGrpSpPr/>
                  <p:nvPr/>
                </p:nvGrpSpPr>
                <p:grpSpPr>
                  <a:xfrm>
                    <a:off x="414865" y="84412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570" name="Rectangle 1569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71" name="Rectangle 1570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72" name="Rectangle 1571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</p:grpSp>
            <p:grpSp>
              <p:nvGrpSpPr>
                <p:cNvPr id="1486" name="Group 1485"/>
                <p:cNvGrpSpPr/>
                <p:nvPr/>
              </p:nvGrpSpPr>
              <p:grpSpPr>
                <a:xfrm>
                  <a:off x="5785723" y="5066648"/>
                  <a:ext cx="548848" cy="1764154"/>
                  <a:chOff x="304800" y="5715000"/>
                  <a:chExt cx="1066800" cy="3429000"/>
                </a:xfrm>
              </p:grpSpPr>
              <p:sp>
                <p:nvSpPr>
                  <p:cNvPr id="1523" name="Rectangle 1522"/>
                  <p:cNvSpPr/>
                  <p:nvPr/>
                </p:nvSpPr>
                <p:spPr bwMode="auto">
                  <a:xfrm>
                    <a:off x="304800" y="5715000"/>
                    <a:ext cx="1066800" cy="3429000"/>
                  </a:xfrm>
                  <a:prstGeom prst="rect">
                    <a:avLst/>
                  </a:prstGeom>
                  <a:gradFill flip="none" rotWithShape="1">
                    <a:gsLst>
                      <a:gs pos="100000">
                        <a:srgbClr val="DFDFDF"/>
                      </a:gs>
                      <a:gs pos="0">
                        <a:srgbClr val="FFFFFF"/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  <a:ln w="9525">
                    <a:noFill/>
                    <a:round/>
                    <a:headEnd/>
                    <a:tailEnd/>
                  </a:ln>
                  <a:effectLst>
                    <a:outerShdw blurRad="263525" dist="114300" dir="3420000" algn="tl" rotWithShape="0">
                      <a:srgbClr val="000000">
                        <a:alpha val="43000"/>
                      </a:srgb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grpSp>
                <p:nvGrpSpPr>
                  <p:cNvPr id="1524" name="Group 1523"/>
                  <p:cNvGrpSpPr/>
                  <p:nvPr/>
                </p:nvGrpSpPr>
                <p:grpSpPr>
                  <a:xfrm>
                    <a:off x="414865" y="5867400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557" name="Rectangle 1556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58" name="Rectangle 1557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59" name="Rectangle 1558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525" name="Group 1524"/>
                  <p:cNvGrpSpPr/>
                  <p:nvPr/>
                </p:nvGrpSpPr>
                <p:grpSpPr>
                  <a:xfrm>
                    <a:off x="414865" y="6189133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554" name="Rectangle 1553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55" name="Rectangle 1554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56" name="Rectangle 1555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526" name="Group 1525"/>
                  <p:cNvGrpSpPr/>
                  <p:nvPr/>
                </p:nvGrpSpPr>
                <p:grpSpPr>
                  <a:xfrm>
                    <a:off x="414865" y="65108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551" name="Rectangle 1550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52" name="Rectangle 1551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53" name="Rectangle 1552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527" name="Group 1526"/>
                  <p:cNvGrpSpPr/>
                  <p:nvPr/>
                </p:nvGrpSpPr>
                <p:grpSpPr>
                  <a:xfrm>
                    <a:off x="414865" y="6832599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548" name="Rectangle 1547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49" name="Rectangle 1548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50" name="Rectangle 1549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528" name="Group 1527"/>
                  <p:cNvGrpSpPr/>
                  <p:nvPr/>
                </p:nvGrpSpPr>
                <p:grpSpPr>
                  <a:xfrm>
                    <a:off x="414865" y="7154332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545" name="Rectangle 1544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46" name="Rectangle 1545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47" name="Rectangle 1546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529" name="Group 1528"/>
                  <p:cNvGrpSpPr/>
                  <p:nvPr/>
                </p:nvGrpSpPr>
                <p:grpSpPr>
                  <a:xfrm>
                    <a:off x="414865" y="7476065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542" name="Rectangle 1541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43" name="Rectangle 1542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44" name="Rectangle 1543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530" name="Group 1529"/>
                  <p:cNvGrpSpPr/>
                  <p:nvPr/>
                </p:nvGrpSpPr>
                <p:grpSpPr>
                  <a:xfrm>
                    <a:off x="414865" y="7797798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539" name="Rectangle 1538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40" name="Rectangle 1539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41" name="Rectangle 1540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531" name="Group 1530"/>
                  <p:cNvGrpSpPr/>
                  <p:nvPr/>
                </p:nvGrpSpPr>
                <p:grpSpPr>
                  <a:xfrm>
                    <a:off x="414865" y="8119531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536" name="Rectangle 1535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37" name="Rectangle 1536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38" name="Rectangle 1537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532" name="Group 1531"/>
                  <p:cNvGrpSpPr/>
                  <p:nvPr/>
                </p:nvGrpSpPr>
                <p:grpSpPr>
                  <a:xfrm>
                    <a:off x="414865" y="84412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533" name="Rectangle 1532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34" name="Rectangle 1533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35" name="Rectangle 1534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</p:grpSp>
            <p:grpSp>
              <p:nvGrpSpPr>
                <p:cNvPr id="1487" name="Group 1486"/>
                <p:cNvGrpSpPr/>
                <p:nvPr/>
              </p:nvGrpSpPr>
              <p:grpSpPr>
                <a:xfrm>
                  <a:off x="9799173" y="6398584"/>
                  <a:ext cx="802690" cy="432218"/>
                  <a:chOff x="2133600" y="8077200"/>
                  <a:chExt cx="1981200" cy="1066800"/>
                </a:xfrm>
              </p:grpSpPr>
              <p:sp>
                <p:nvSpPr>
                  <p:cNvPr id="1488" name="Rectangle 1487"/>
                  <p:cNvSpPr/>
                  <p:nvPr/>
                </p:nvSpPr>
                <p:spPr bwMode="auto">
                  <a:xfrm>
                    <a:off x="2133600" y="8077200"/>
                    <a:ext cx="1981200" cy="1066800"/>
                  </a:xfrm>
                  <a:prstGeom prst="rect">
                    <a:avLst/>
                  </a:prstGeom>
                  <a:gradFill flip="none" rotWithShape="1">
                    <a:gsLst>
                      <a:gs pos="100000">
                        <a:srgbClr val="DFDFDF"/>
                      </a:gs>
                      <a:gs pos="0">
                        <a:srgbClr val="FFFFFF"/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  <a:ln w="9525">
                    <a:noFill/>
                    <a:round/>
                    <a:headEnd/>
                    <a:tailEnd/>
                  </a:ln>
                  <a:effectLst>
                    <a:outerShdw blurRad="263525" dist="114300" dir="3420000" algn="tl" rotWithShape="0">
                      <a:srgbClr val="000000">
                        <a:alpha val="43000"/>
                      </a:srgb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grpSp>
                <p:nvGrpSpPr>
                  <p:cNvPr id="1489" name="Group 1488"/>
                  <p:cNvGrpSpPr/>
                  <p:nvPr/>
                </p:nvGrpSpPr>
                <p:grpSpPr>
                  <a:xfrm>
                    <a:off x="2252131" y="8178800"/>
                    <a:ext cx="1752598" cy="313267"/>
                    <a:chOff x="2252131" y="8178800"/>
                    <a:chExt cx="1752598" cy="313267"/>
                  </a:xfrm>
                </p:grpSpPr>
                <p:grpSp>
                  <p:nvGrpSpPr>
                    <p:cNvPr id="1507" name="Group 1506"/>
                    <p:cNvGrpSpPr/>
                    <p:nvPr/>
                  </p:nvGrpSpPr>
                  <p:grpSpPr>
                    <a:xfrm>
                      <a:off x="2252131" y="81788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1520" name="Rectangle 1519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521" name="Rectangle 1520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522" name="Rectangle 1521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  <p:grpSp>
                  <p:nvGrpSpPr>
                    <p:cNvPr id="1508" name="Group 1507"/>
                    <p:cNvGrpSpPr/>
                    <p:nvPr/>
                  </p:nvGrpSpPr>
                  <p:grpSpPr>
                    <a:xfrm>
                      <a:off x="2252131" y="83820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1517" name="Rectangle 1516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518" name="Rectangle 1517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519" name="Rectangle 1518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  <p:grpSp>
                  <p:nvGrpSpPr>
                    <p:cNvPr id="1509" name="Group 1508"/>
                    <p:cNvGrpSpPr/>
                    <p:nvPr/>
                  </p:nvGrpSpPr>
                  <p:grpSpPr>
                    <a:xfrm>
                      <a:off x="3166529" y="81788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1514" name="Rectangle 1513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515" name="Rectangle 1514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516" name="Rectangle 1515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  <p:grpSp>
                  <p:nvGrpSpPr>
                    <p:cNvPr id="1510" name="Group 1509"/>
                    <p:cNvGrpSpPr/>
                    <p:nvPr/>
                  </p:nvGrpSpPr>
                  <p:grpSpPr>
                    <a:xfrm>
                      <a:off x="3166529" y="83820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1511" name="Rectangle 1510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512" name="Rectangle 1511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513" name="Rectangle 1512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</p:grpSp>
              <p:grpSp>
                <p:nvGrpSpPr>
                  <p:cNvPr id="1490" name="Group 1489"/>
                  <p:cNvGrpSpPr/>
                  <p:nvPr/>
                </p:nvGrpSpPr>
                <p:grpSpPr>
                  <a:xfrm>
                    <a:off x="2252131" y="8585200"/>
                    <a:ext cx="1752598" cy="313267"/>
                    <a:chOff x="2252131" y="8178800"/>
                    <a:chExt cx="1752598" cy="313267"/>
                  </a:xfrm>
                </p:grpSpPr>
                <p:grpSp>
                  <p:nvGrpSpPr>
                    <p:cNvPr id="1491" name="Group 1490"/>
                    <p:cNvGrpSpPr/>
                    <p:nvPr/>
                  </p:nvGrpSpPr>
                  <p:grpSpPr>
                    <a:xfrm>
                      <a:off x="2252131" y="81788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1504" name="Rectangle 1503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505" name="Rectangle 1504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506" name="Rectangle 1505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  <p:grpSp>
                  <p:nvGrpSpPr>
                    <p:cNvPr id="1492" name="Group 1491"/>
                    <p:cNvGrpSpPr/>
                    <p:nvPr/>
                  </p:nvGrpSpPr>
                  <p:grpSpPr>
                    <a:xfrm>
                      <a:off x="2252131" y="83820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1501" name="Rectangle 1500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502" name="Rectangle 1501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503" name="Rectangle 1502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  <p:grpSp>
                  <p:nvGrpSpPr>
                    <p:cNvPr id="1493" name="Group 1492"/>
                    <p:cNvGrpSpPr/>
                    <p:nvPr/>
                  </p:nvGrpSpPr>
                  <p:grpSpPr>
                    <a:xfrm>
                      <a:off x="3166529" y="81788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1498" name="Rectangle 1497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499" name="Rectangle 1498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500" name="Rectangle 1499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  <p:grpSp>
                  <p:nvGrpSpPr>
                    <p:cNvPr id="1494" name="Group 1493"/>
                    <p:cNvGrpSpPr/>
                    <p:nvPr/>
                  </p:nvGrpSpPr>
                  <p:grpSpPr>
                    <a:xfrm>
                      <a:off x="3166529" y="83820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1495" name="Rectangle 1494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496" name="Rectangle 1495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497" name="Rectangle 1496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</p:grpSp>
            </p:grpSp>
          </p:grpSp>
          <p:grpSp>
            <p:nvGrpSpPr>
              <p:cNvPr id="1128" name="Group 1127" descr="Top building group."/>
              <p:cNvGrpSpPr/>
              <p:nvPr userDrawn="1"/>
            </p:nvGrpSpPr>
            <p:grpSpPr>
              <a:xfrm>
                <a:off x="485071" y="6001712"/>
                <a:ext cx="6347791" cy="868017"/>
                <a:chOff x="0" y="4052259"/>
                <a:chExt cx="12188825" cy="2778543"/>
              </a:xfrm>
            </p:grpSpPr>
            <p:grpSp>
              <p:nvGrpSpPr>
                <p:cNvPr id="1129" name="Group 1128"/>
                <p:cNvGrpSpPr/>
                <p:nvPr/>
              </p:nvGrpSpPr>
              <p:grpSpPr>
                <a:xfrm>
                  <a:off x="0" y="5066648"/>
                  <a:ext cx="548848" cy="1764154"/>
                  <a:chOff x="304800" y="5715000"/>
                  <a:chExt cx="1066800" cy="3429000"/>
                </a:xfrm>
              </p:grpSpPr>
              <p:sp>
                <p:nvSpPr>
                  <p:cNvPr id="1436" name="Rectangle 1435"/>
                  <p:cNvSpPr/>
                  <p:nvPr/>
                </p:nvSpPr>
                <p:spPr bwMode="auto">
                  <a:xfrm>
                    <a:off x="304800" y="5715000"/>
                    <a:ext cx="1066800" cy="3429000"/>
                  </a:xfrm>
                  <a:prstGeom prst="rect">
                    <a:avLst/>
                  </a:prstGeom>
                  <a:gradFill flip="none" rotWithShape="1">
                    <a:gsLst>
                      <a:gs pos="100000">
                        <a:srgbClr val="DFDFDF"/>
                      </a:gs>
                      <a:gs pos="0">
                        <a:srgbClr val="FFFFFF"/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  <a:ln w="9525">
                    <a:noFill/>
                    <a:round/>
                    <a:headEnd/>
                    <a:tailEnd/>
                  </a:ln>
                  <a:effectLst>
                    <a:outerShdw blurRad="263525" dist="114300" dir="3420000" algn="tl" rotWithShape="0">
                      <a:srgbClr val="000000">
                        <a:alpha val="43000"/>
                      </a:srgb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grpSp>
                <p:nvGrpSpPr>
                  <p:cNvPr id="1437" name="Group 1436"/>
                  <p:cNvGrpSpPr/>
                  <p:nvPr/>
                </p:nvGrpSpPr>
                <p:grpSpPr>
                  <a:xfrm>
                    <a:off x="414865" y="5867400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470" name="Rectangle 1469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471" name="Rectangle 1470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472" name="Rectangle 1471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438" name="Group 1437"/>
                  <p:cNvGrpSpPr/>
                  <p:nvPr/>
                </p:nvGrpSpPr>
                <p:grpSpPr>
                  <a:xfrm>
                    <a:off x="414865" y="6189133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467" name="Rectangle 1466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468" name="Rectangle 1467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469" name="Rectangle 1468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439" name="Group 1438"/>
                  <p:cNvGrpSpPr/>
                  <p:nvPr/>
                </p:nvGrpSpPr>
                <p:grpSpPr>
                  <a:xfrm>
                    <a:off x="414865" y="65108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464" name="Rectangle 1463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465" name="Rectangle 1464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466" name="Rectangle 1465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440" name="Group 1439"/>
                  <p:cNvGrpSpPr/>
                  <p:nvPr/>
                </p:nvGrpSpPr>
                <p:grpSpPr>
                  <a:xfrm>
                    <a:off x="414865" y="6832599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461" name="Rectangle 1460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462" name="Rectangle 1461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463" name="Rectangle 1462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441" name="Group 1440"/>
                  <p:cNvGrpSpPr/>
                  <p:nvPr/>
                </p:nvGrpSpPr>
                <p:grpSpPr>
                  <a:xfrm>
                    <a:off x="414865" y="7154332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458" name="Rectangle 1457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459" name="Rectangle 1458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460" name="Rectangle 1459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442" name="Group 1441"/>
                  <p:cNvGrpSpPr/>
                  <p:nvPr/>
                </p:nvGrpSpPr>
                <p:grpSpPr>
                  <a:xfrm>
                    <a:off x="414865" y="7476065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455" name="Rectangle 1454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456" name="Rectangle 1455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457" name="Rectangle 1456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443" name="Group 1442"/>
                  <p:cNvGrpSpPr/>
                  <p:nvPr/>
                </p:nvGrpSpPr>
                <p:grpSpPr>
                  <a:xfrm>
                    <a:off x="414865" y="7797798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452" name="Rectangle 1451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453" name="Rectangle 1452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454" name="Rectangle 1453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444" name="Group 1443"/>
                  <p:cNvGrpSpPr/>
                  <p:nvPr/>
                </p:nvGrpSpPr>
                <p:grpSpPr>
                  <a:xfrm>
                    <a:off x="414865" y="8119531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449" name="Rectangle 1448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450" name="Rectangle 1449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451" name="Rectangle 1450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445" name="Group 1444"/>
                  <p:cNvGrpSpPr/>
                  <p:nvPr/>
                </p:nvGrpSpPr>
                <p:grpSpPr>
                  <a:xfrm>
                    <a:off x="414865" y="84412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446" name="Rectangle 1445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447" name="Rectangle 1446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448" name="Rectangle 1447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</p:grpSp>
            <p:grpSp>
              <p:nvGrpSpPr>
                <p:cNvPr id="1130" name="Group 1129"/>
                <p:cNvGrpSpPr/>
                <p:nvPr/>
              </p:nvGrpSpPr>
              <p:grpSpPr>
                <a:xfrm>
                  <a:off x="432218" y="4052259"/>
                  <a:ext cx="864435" cy="2778543"/>
                  <a:chOff x="304800" y="5715000"/>
                  <a:chExt cx="1066800" cy="3429000"/>
                </a:xfrm>
              </p:grpSpPr>
              <p:sp>
                <p:nvSpPr>
                  <p:cNvPr id="1399" name="Rectangle 1398"/>
                  <p:cNvSpPr/>
                  <p:nvPr/>
                </p:nvSpPr>
                <p:spPr bwMode="auto">
                  <a:xfrm>
                    <a:off x="304800" y="5715000"/>
                    <a:ext cx="1066800" cy="3429000"/>
                  </a:xfrm>
                  <a:prstGeom prst="rect">
                    <a:avLst/>
                  </a:prstGeom>
                  <a:gradFill flip="none" rotWithShape="1">
                    <a:gsLst>
                      <a:gs pos="100000">
                        <a:srgbClr val="DFDFDF"/>
                      </a:gs>
                      <a:gs pos="0">
                        <a:srgbClr val="FFFFFF"/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  <a:ln w="9525">
                    <a:noFill/>
                    <a:round/>
                    <a:headEnd/>
                    <a:tailEnd/>
                  </a:ln>
                  <a:effectLst>
                    <a:outerShdw blurRad="263525" dist="114300" dir="3420000" algn="tl" rotWithShape="0">
                      <a:srgbClr val="000000">
                        <a:alpha val="43000"/>
                      </a:srgb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grpSp>
                <p:nvGrpSpPr>
                  <p:cNvPr id="1400" name="Group 1399"/>
                  <p:cNvGrpSpPr/>
                  <p:nvPr/>
                </p:nvGrpSpPr>
                <p:grpSpPr>
                  <a:xfrm>
                    <a:off x="414865" y="5867400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433" name="Rectangle 1432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434" name="Rectangle 1433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435" name="Rectangle 1434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401" name="Group 1400"/>
                  <p:cNvGrpSpPr/>
                  <p:nvPr/>
                </p:nvGrpSpPr>
                <p:grpSpPr>
                  <a:xfrm>
                    <a:off x="414865" y="6189133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430" name="Rectangle 1429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431" name="Rectangle 1430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432" name="Rectangle 1431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402" name="Group 1401"/>
                  <p:cNvGrpSpPr/>
                  <p:nvPr/>
                </p:nvGrpSpPr>
                <p:grpSpPr>
                  <a:xfrm>
                    <a:off x="414865" y="65108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427" name="Rectangle 1426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428" name="Rectangle 1427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429" name="Rectangle 1428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403" name="Group 1402"/>
                  <p:cNvGrpSpPr/>
                  <p:nvPr/>
                </p:nvGrpSpPr>
                <p:grpSpPr>
                  <a:xfrm>
                    <a:off x="414865" y="6832599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424" name="Rectangle 1423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425" name="Rectangle 1424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426" name="Rectangle 1425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404" name="Group 1403"/>
                  <p:cNvGrpSpPr/>
                  <p:nvPr/>
                </p:nvGrpSpPr>
                <p:grpSpPr>
                  <a:xfrm>
                    <a:off x="414865" y="7154332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421" name="Rectangle 1420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422" name="Rectangle 1421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423" name="Rectangle 1422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405" name="Group 1404"/>
                  <p:cNvGrpSpPr/>
                  <p:nvPr/>
                </p:nvGrpSpPr>
                <p:grpSpPr>
                  <a:xfrm>
                    <a:off x="414865" y="7476065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418" name="Rectangle 1417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419" name="Rectangle 1418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420" name="Rectangle 1419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406" name="Group 1405"/>
                  <p:cNvGrpSpPr/>
                  <p:nvPr/>
                </p:nvGrpSpPr>
                <p:grpSpPr>
                  <a:xfrm>
                    <a:off x="414865" y="7797798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415" name="Rectangle 1414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416" name="Rectangle 1415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417" name="Rectangle 1416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407" name="Group 1406"/>
                  <p:cNvGrpSpPr/>
                  <p:nvPr/>
                </p:nvGrpSpPr>
                <p:grpSpPr>
                  <a:xfrm>
                    <a:off x="414865" y="8119531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412" name="Rectangle 1411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413" name="Rectangle 1412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414" name="Rectangle 1413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408" name="Group 1407"/>
                  <p:cNvGrpSpPr/>
                  <p:nvPr/>
                </p:nvGrpSpPr>
                <p:grpSpPr>
                  <a:xfrm>
                    <a:off x="414865" y="84412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409" name="Rectangle 1408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410" name="Rectangle 1409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411" name="Rectangle 1410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</p:grpSp>
            <p:grpSp>
              <p:nvGrpSpPr>
                <p:cNvPr id="1131" name="Group 1130"/>
                <p:cNvGrpSpPr/>
                <p:nvPr/>
              </p:nvGrpSpPr>
              <p:grpSpPr>
                <a:xfrm>
                  <a:off x="1914107" y="5966366"/>
                  <a:ext cx="1605380" cy="864436"/>
                  <a:chOff x="2133600" y="8077200"/>
                  <a:chExt cx="1981200" cy="1066800"/>
                </a:xfrm>
              </p:grpSpPr>
              <p:sp>
                <p:nvSpPr>
                  <p:cNvPr id="1364" name="Rectangle 1363"/>
                  <p:cNvSpPr/>
                  <p:nvPr/>
                </p:nvSpPr>
                <p:spPr bwMode="auto">
                  <a:xfrm>
                    <a:off x="2133600" y="8077200"/>
                    <a:ext cx="1981200" cy="1066800"/>
                  </a:xfrm>
                  <a:prstGeom prst="rect">
                    <a:avLst/>
                  </a:prstGeom>
                  <a:gradFill flip="none" rotWithShape="1">
                    <a:gsLst>
                      <a:gs pos="100000">
                        <a:srgbClr val="DFDFDF"/>
                      </a:gs>
                      <a:gs pos="0">
                        <a:srgbClr val="FFFFFF"/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  <a:ln w="9525">
                    <a:noFill/>
                    <a:round/>
                    <a:headEnd/>
                    <a:tailEnd/>
                  </a:ln>
                  <a:effectLst>
                    <a:outerShdw blurRad="263525" dist="114300" dir="3420000" algn="tl" rotWithShape="0">
                      <a:srgbClr val="000000">
                        <a:alpha val="43000"/>
                      </a:srgb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grpSp>
                <p:nvGrpSpPr>
                  <p:cNvPr id="1365" name="Group 1364"/>
                  <p:cNvGrpSpPr/>
                  <p:nvPr/>
                </p:nvGrpSpPr>
                <p:grpSpPr>
                  <a:xfrm>
                    <a:off x="2252131" y="8178800"/>
                    <a:ext cx="1752598" cy="313267"/>
                    <a:chOff x="2252131" y="8178800"/>
                    <a:chExt cx="1752598" cy="313267"/>
                  </a:xfrm>
                </p:grpSpPr>
                <p:grpSp>
                  <p:nvGrpSpPr>
                    <p:cNvPr id="1383" name="Group 1382"/>
                    <p:cNvGrpSpPr/>
                    <p:nvPr/>
                  </p:nvGrpSpPr>
                  <p:grpSpPr>
                    <a:xfrm>
                      <a:off x="2252131" y="81788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1396" name="Rectangle 1395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397" name="Rectangle 1396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398" name="Rectangle 1397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  <p:grpSp>
                  <p:nvGrpSpPr>
                    <p:cNvPr id="1384" name="Group 1383"/>
                    <p:cNvGrpSpPr/>
                    <p:nvPr/>
                  </p:nvGrpSpPr>
                  <p:grpSpPr>
                    <a:xfrm>
                      <a:off x="2252131" y="83820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1393" name="Rectangle 1392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394" name="Rectangle 1393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395" name="Rectangle 1394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  <p:grpSp>
                  <p:nvGrpSpPr>
                    <p:cNvPr id="1385" name="Group 1384"/>
                    <p:cNvGrpSpPr/>
                    <p:nvPr/>
                  </p:nvGrpSpPr>
                  <p:grpSpPr>
                    <a:xfrm>
                      <a:off x="3166529" y="81788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1390" name="Rectangle 1389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391" name="Rectangle 1390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392" name="Rectangle 1391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  <p:grpSp>
                  <p:nvGrpSpPr>
                    <p:cNvPr id="1386" name="Group 1385"/>
                    <p:cNvGrpSpPr/>
                    <p:nvPr/>
                  </p:nvGrpSpPr>
                  <p:grpSpPr>
                    <a:xfrm>
                      <a:off x="3166529" y="83820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1387" name="Rectangle 1386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388" name="Rectangle 1387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389" name="Rectangle 1388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</p:grpSp>
              <p:grpSp>
                <p:nvGrpSpPr>
                  <p:cNvPr id="1366" name="Group 1365"/>
                  <p:cNvGrpSpPr/>
                  <p:nvPr/>
                </p:nvGrpSpPr>
                <p:grpSpPr>
                  <a:xfrm>
                    <a:off x="2252131" y="8585200"/>
                    <a:ext cx="1752598" cy="313267"/>
                    <a:chOff x="2252131" y="8178800"/>
                    <a:chExt cx="1752598" cy="313267"/>
                  </a:xfrm>
                </p:grpSpPr>
                <p:grpSp>
                  <p:nvGrpSpPr>
                    <p:cNvPr id="1367" name="Group 1366"/>
                    <p:cNvGrpSpPr/>
                    <p:nvPr/>
                  </p:nvGrpSpPr>
                  <p:grpSpPr>
                    <a:xfrm>
                      <a:off x="2252131" y="81788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1380" name="Rectangle 1379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381" name="Rectangle 1380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382" name="Rectangle 1381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  <p:grpSp>
                  <p:nvGrpSpPr>
                    <p:cNvPr id="1368" name="Group 1367"/>
                    <p:cNvGrpSpPr/>
                    <p:nvPr/>
                  </p:nvGrpSpPr>
                  <p:grpSpPr>
                    <a:xfrm>
                      <a:off x="2252131" y="83820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1377" name="Rectangle 1376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378" name="Rectangle 1377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379" name="Rectangle 1378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  <p:grpSp>
                  <p:nvGrpSpPr>
                    <p:cNvPr id="1369" name="Group 1368"/>
                    <p:cNvGrpSpPr/>
                    <p:nvPr/>
                  </p:nvGrpSpPr>
                  <p:grpSpPr>
                    <a:xfrm>
                      <a:off x="3166529" y="81788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1374" name="Rectangle 1373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375" name="Rectangle 1374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376" name="Rectangle 1375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  <p:grpSp>
                  <p:nvGrpSpPr>
                    <p:cNvPr id="1370" name="Group 1369"/>
                    <p:cNvGrpSpPr/>
                    <p:nvPr/>
                  </p:nvGrpSpPr>
                  <p:grpSpPr>
                    <a:xfrm>
                      <a:off x="3166529" y="83820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1371" name="Rectangle 1370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372" name="Rectangle 1371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373" name="Rectangle 1372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</p:grpSp>
            </p:grpSp>
            <p:grpSp>
              <p:nvGrpSpPr>
                <p:cNvPr id="1132" name="Group 1131"/>
                <p:cNvGrpSpPr/>
                <p:nvPr/>
              </p:nvGrpSpPr>
              <p:grpSpPr>
                <a:xfrm>
                  <a:off x="1667126" y="4731458"/>
                  <a:ext cx="555709" cy="2099344"/>
                  <a:chOff x="304800" y="5715000"/>
                  <a:chExt cx="1066800" cy="3429000"/>
                </a:xfrm>
              </p:grpSpPr>
              <p:sp>
                <p:nvSpPr>
                  <p:cNvPr id="1324" name="Rectangle 1323"/>
                  <p:cNvSpPr/>
                  <p:nvPr/>
                </p:nvSpPr>
                <p:spPr bwMode="auto">
                  <a:xfrm>
                    <a:off x="304800" y="5715000"/>
                    <a:ext cx="1066800" cy="3429000"/>
                  </a:xfrm>
                  <a:prstGeom prst="rect">
                    <a:avLst/>
                  </a:prstGeom>
                  <a:gradFill flip="none" rotWithShape="1">
                    <a:gsLst>
                      <a:gs pos="100000">
                        <a:srgbClr val="DFDFDF"/>
                      </a:gs>
                      <a:gs pos="0">
                        <a:srgbClr val="FFFFFF"/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  <a:ln w="9525">
                    <a:noFill/>
                    <a:round/>
                    <a:headEnd/>
                    <a:tailEnd/>
                  </a:ln>
                  <a:effectLst>
                    <a:outerShdw blurRad="263525" dist="114300" dir="3420000" algn="tl" rotWithShape="0">
                      <a:srgbClr val="000000">
                        <a:alpha val="43000"/>
                      </a:srgb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grpSp>
                <p:nvGrpSpPr>
                  <p:cNvPr id="1325" name="Group 1324"/>
                  <p:cNvGrpSpPr/>
                  <p:nvPr/>
                </p:nvGrpSpPr>
                <p:grpSpPr>
                  <a:xfrm>
                    <a:off x="414865" y="5867400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361" name="Rectangle 1360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362" name="Rectangle 1361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363" name="Rectangle 1362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326" name="Group 1325"/>
                  <p:cNvGrpSpPr/>
                  <p:nvPr/>
                </p:nvGrpSpPr>
                <p:grpSpPr>
                  <a:xfrm>
                    <a:off x="414865" y="6189133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358" name="Rectangle 1357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359" name="Rectangle 1358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360" name="Rectangle 1359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327" name="Group 1326"/>
                  <p:cNvGrpSpPr/>
                  <p:nvPr/>
                </p:nvGrpSpPr>
                <p:grpSpPr>
                  <a:xfrm>
                    <a:off x="414865" y="65108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355" name="Rectangle 1354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356" name="Rectangle 1355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357" name="Rectangle 1356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328" name="Group 1327"/>
                  <p:cNvGrpSpPr/>
                  <p:nvPr/>
                </p:nvGrpSpPr>
                <p:grpSpPr>
                  <a:xfrm>
                    <a:off x="414865" y="6832599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352" name="Rectangle 1351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353" name="Rectangle 1352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354" name="Rectangle 1353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329" name="Group 1328"/>
                  <p:cNvGrpSpPr/>
                  <p:nvPr/>
                </p:nvGrpSpPr>
                <p:grpSpPr>
                  <a:xfrm>
                    <a:off x="414865" y="7154332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349" name="Rectangle 1348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350" name="Rectangle 1349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351" name="Rectangle 1350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330" name="Group 1329"/>
                  <p:cNvGrpSpPr/>
                  <p:nvPr/>
                </p:nvGrpSpPr>
                <p:grpSpPr>
                  <a:xfrm>
                    <a:off x="414865" y="7476065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346" name="Rectangle 1345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347" name="Rectangle 1346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348" name="Rectangle 1347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331" name="Group 1330"/>
                  <p:cNvGrpSpPr/>
                  <p:nvPr/>
                </p:nvGrpSpPr>
                <p:grpSpPr>
                  <a:xfrm>
                    <a:off x="414865" y="7797798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343" name="Rectangle 1342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344" name="Rectangle 1343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345" name="Rectangle 1344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332" name="Group 1331"/>
                  <p:cNvGrpSpPr/>
                  <p:nvPr/>
                </p:nvGrpSpPr>
                <p:grpSpPr>
                  <a:xfrm>
                    <a:off x="414865" y="8119531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340" name="Rectangle 1339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341" name="Rectangle 1340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342" name="Rectangle 1341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333" name="Group 1332"/>
                  <p:cNvGrpSpPr/>
                  <p:nvPr/>
                </p:nvGrpSpPr>
                <p:grpSpPr>
                  <a:xfrm>
                    <a:off x="414865" y="8441266"/>
                    <a:ext cx="838200" cy="588361"/>
                    <a:chOff x="414865" y="5867400"/>
                    <a:chExt cx="838200" cy="588361"/>
                  </a:xfrm>
                </p:grpSpPr>
                <p:sp>
                  <p:nvSpPr>
                    <p:cNvPr id="1334" name="Rectangle 1333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335" name="Rectangle 1334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336" name="Rectangle 1335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337" name="Rectangle 1336"/>
                    <p:cNvSpPr/>
                    <p:nvPr/>
                  </p:nvSpPr>
                  <p:spPr bwMode="auto">
                    <a:xfrm>
                      <a:off x="414865" y="6203577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338" name="Rectangle 1337"/>
                    <p:cNvSpPr/>
                    <p:nvPr/>
                  </p:nvSpPr>
                  <p:spPr bwMode="auto">
                    <a:xfrm>
                      <a:off x="719665" y="6203577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339" name="Rectangle 1338"/>
                    <p:cNvSpPr/>
                    <p:nvPr/>
                  </p:nvSpPr>
                  <p:spPr bwMode="auto">
                    <a:xfrm>
                      <a:off x="1024465" y="6203577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</p:grpSp>
            <p:grpSp>
              <p:nvGrpSpPr>
                <p:cNvPr id="1133" name="Group 1132"/>
                <p:cNvGrpSpPr/>
                <p:nvPr/>
              </p:nvGrpSpPr>
              <p:grpSpPr>
                <a:xfrm>
                  <a:off x="6217941" y="4052259"/>
                  <a:ext cx="864435" cy="2778543"/>
                  <a:chOff x="304800" y="5715000"/>
                  <a:chExt cx="1066800" cy="3429000"/>
                </a:xfrm>
              </p:grpSpPr>
              <p:sp>
                <p:nvSpPr>
                  <p:cNvPr id="1287" name="Rectangle 1286"/>
                  <p:cNvSpPr/>
                  <p:nvPr/>
                </p:nvSpPr>
                <p:spPr bwMode="auto">
                  <a:xfrm>
                    <a:off x="304800" y="5715000"/>
                    <a:ext cx="1066800" cy="3429000"/>
                  </a:xfrm>
                  <a:prstGeom prst="rect">
                    <a:avLst/>
                  </a:prstGeom>
                  <a:gradFill flip="none" rotWithShape="1">
                    <a:gsLst>
                      <a:gs pos="100000">
                        <a:srgbClr val="DFDFDF"/>
                      </a:gs>
                      <a:gs pos="0">
                        <a:srgbClr val="FFFFFF"/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  <a:ln w="9525">
                    <a:noFill/>
                    <a:round/>
                    <a:headEnd/>
                    <a:tailEnd/>
                  </a:ln>
                  <a:effectLst>
                    <a:outerShdw blurRad="263525" dist="114300" dir="3420000" algn="tl" rotWithShape="0">
                      <a:srgbClr val="000000">
                        <a:alpha val="43000"/>
                      </a:srgb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grpSp>
                <p:nvGrpSpPr>
                  <p:cNvPr id="1288" name="Group 1287"/>
                  <p:cNvGrpSpPr/>
                  <p:nvPr/>
                </p:nvGrpSpPr>
                <p:grpSpPr>
                  <a:xfrm>
                    <a:off x="414865" y="5867400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321" name="Rectangle 1320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322" name="Rectangle 1321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323" name="Rectangle 1322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289" name="Group 1288"/>
                  <p:cNvGrpSpPr/>
                  <p:nvPr/>
                </p:nvGrpSpPr>
                <p:grpSpPr>
                  <a:xfrm>
                    <a:off x="414865" y="6189133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318" name="Rectangle 1317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319" name="Rectangle 1318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320" name="Rectangle 1319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290" name="Group 1289"/>
                  <p:cNvGrpSpPr/>
                  <p:nvPr/>
                </p:nvGrpSpPr>
                <p:grpSpPr>
                  <a:xfrm>
                    <a:off x="414865" y="65108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315" name="Rectangle 1314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316" name="Rectangle 1315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317" name="Rectangle 1316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291" name="Group 1290"/>
                  <p:cNvGrpSpPr/>
                  <p:nvPr/>
                </p:nvGrpSpPr>
                <p:grpSpPr>
                  <a:xfrm>
                    <a:off x="414865" y="6832599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312" name="Rectangle 1311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313" name="Rectangle 1312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314" name="Rectangle 1313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292" name="Group 1291"/>
                  <p:cNvGrpSpPr/>
                  <p:nvPr/>
                </p:nvGrpSpPr>
                <p:grpSpPr>
                  <a:xfrm>
                    <a:off x="414865" y="7154332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309" name="Rectangle 1308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310" name="Rectangle 1309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311" name="Rectangle 1310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293" name="Group 1292"/>
                  <p:cNvGrpSpPr/>
                  <p:nvPr/>
                </p:nvGrpSpPr>
                <p:grpSpPr>
                  <a:xfrm>
                    <a:off x="414865" y="7476065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306" name="Rectangle 1305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307" name="Rectangle 1306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308" name="Rectangle 1307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294" name="Group 1293"/>
                  <p:cNvGrpSpPr/>
                  <p:nvPr/>
                </p:nvGrpSpPr>
                <p:grpSpPr>
                  <a:xfrm>
                    <a:off x="414865" y="7797798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303" name="Rectangle 1302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304" name="Rectangle 1303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305" name="Rectangle 1304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295" name="Group 1294"/>
                  <p:cNvGrpSpPr/>
                  <p:nvPr/>
                </p:nvGrpSpPr>
                <p:grpSpPr>
                  <a:xfrm>
                    <a:off x="414865" y="8119531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300" name="Rectangle 1299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301" name="Rectangle 1300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302" name="Rectangle 1301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296" name="Group 1295"/>
                  <p:cNvGrpSpPr/>
                  <p:nvPr/>
                </p:nvGrpSpPr>
                <p:grpSpPr>
                  <a:xfrm>
                    <a:off x="414865" y="84412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297" name="Rectangle 1296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298" name="Rectangle 1297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299" name="Rectangle 1298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</p:grpSp>
            <p:grpSp>
              <p:nvGrpSpPr>
                <p:cNvPr id="1134" name="Group 1133"/>
                <p:cNvGrpSpPr/>
                <p:nvPr/>
              </p:nvGrpSpPr>
              <p:grpSpPr>
                <a:xfrm>
                  <a:off x="7699830" y="5966366"/>
                  <a:ext cx="1605380" cy="864436"/>
                  <a:chOff x="2133600" y="8077200"/>
                  <a:chExt cx="1981200" cy="1066800"/>
                </a:xfrm>
              </p:grpSpPr>
              <p:sp>
                <p:nvSpPr>
                  <p:cNvPr id="1252" name="Rectangle 1251"/>
                  <p:cNvSpPr/>
                  <p:nvPr/>
                </p:nvSpPr>
                <p:spPr bwMode="auto">
                  <a:xfrm>
                    <a:off x="2133600" y="8077200"/>
                    <a:ext cx="1981200" cy="1066800"/>
                  </a:xfrm>
                  <a:prstGeom prst="rect">
                    <a:avLst/>
                  </a:prstGeom>
                  <a:gradFill flip="none" rotWithShape="1">
                    <a:gsLst>
                      <a:gs pos="100000">
                        <a:srgbClr val="DFDFDF"/>
                      </a:gs>
                      <a:gs pos="0">
                        <a:srgbClr val="FFFFFF"/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  <a:ln w="9525">
                    <a:noFill/>
                    <a:round/>
                    <a:headEnd/>
                    <a:tailEnd/>
                  </a:ln>
                  <a:effectLst>
                    <a:outerShdw blurRad="263525" dist="114300" dir="3420000" algn="tl" rotWithShape="0">
                      <a:srgbClr val="000000">
                        <a:alpha val="43000"/>
                      </a:srgb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grpSp>
                <p:nvGrpSpPr>
                  <p:cNvPr id="1253" name="Group 1252"/>
                  <p:cNvGrpSpPr/>
                  <p:nvPr/>
                </p:nvGrpSpPr>
                <p:grpSpPr>
                  <a:xfrm>
                    <a:off x="2252131" y="8178800"/>
                    <a:ext cx="1752598" cy="313267"/>
                    <a:chOff x="2252131" y="8178800"/>
                    <a:chExt cx="1752598" cy="313267"/>
                  </a:xfrm>
                </p:grpSpPr>
                <p:grpSp>
                  <p:nvGrpSpPr>
                    <p:cNvPr id="1271" name="Group 1270"/>
                    <p:cNvGrpSpPr/>
                    <p:nvPr/>
                  </p:nvGrpSpPr>
                  <p:grpSpPr>
                    <a:xfrm>
                      <a:off x="2252131" y="81788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1284" name="Rectangle 1283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285" name="Rectangle 1284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286" name="Rectangle 1285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  <p:grpSp>
                  <p:nvGrpSpPr>
                    <p:cNvPr id="1272" name="Group 1271"/>
                    <p:cNvGrpSpPr/>
                    <p:nvPr/>
                  </p:nvGrpSpPr>
                  <p:grpSpPr>
                    <a:xfrm>
                      <a:off x="2252131" y="83820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1281" name="Rectangle 1280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282" name="Rectangle 1281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283" name="Rectangle 1282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  <p:grpSp>
                  <p:nvGrpSpPr>
                    <p:cNvPr id="1273" name="Group 1272"/>
                    <p:cNvGrpSpPr/>
                    <p:nvPr/>
                  </p:nvGrpSpPr>
                  <p:grpSpPr>
                    <a:xfrm>
                      <a:off x="3166529" y="81788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1278" name="Rectangle 1277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279" name="Rectangle 1278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280" name="Rectangle 1279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  <p:grpSp>
                  <p:nvGrpSpPr>
                    <p:cNvPr id="1274" name="Group 1273"/>
                    <p:cNvGrpSpPr/>
                    <p:nvPr/>
                  </p:nvGrpSpPr>
                  <p:grpSpPr>
                    <a:xfrm>
                      <a:off x="3166529" y="83820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1275" name="Rectangle 1274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276" name="Rectangle 1275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277" name="Rectangle 1276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</p:grpSp>
              <p:grpSp>
                <p:nvGrpSpPr>
                  <p:cNvPr id="1254" name="Group 1253"/>
                  <p:cNvGrpSpPr/>
                  <p:nvPr/>
                </p:nvGrpSpPr>
                <p:grpSpPr>
                  <a:xfrm>
                    <a:off x="2252131" y="8585200"/>
                    <a:ext cx="1752598" cy="313267"/>
                    <a:chOff x="2252131" y="8178800"/>
                    <a:chExt cx="1752598" cy="313267"/>
                  </a:xfrm>
                </p:grpSpPr>
                <p:grpSp>
                  <p:nvGrpSpPr>
                    <p:cNvPr id="1255" name="Group 1254"/>
                    <p:cNvGrpSpPr/>
                    <p:nvPr/>
                  </p:nvGrpSpPr>
                  <p:grpSpPr>
                    <a:xfrm>
                      <a:off x="2252131" y="81788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1268" name="Rectangle 1267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269" name="Rectangle 1268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270" name="Rectangle 1269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  <p:grpSp>
                  <p:nvGrpSpPr>
                    <p:cNvPr id="1256" name="Group 1255"/>
                    <p:cNvGrpSpPr/>
                    <p:nvPr/>
                  </p:nvGrpSpPr>
                  <p:grpSpPr>
                    <a:xfrm>
                      <a:off x="2252131" y="83820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1265" name="Rectangle 1264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266" name="Rectangle 1265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267" name="Rectangle 1266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  <p:grpSp>
                  <p:nvGrpSpPr>
                    <p:cNvPr id="1257" name="Group 1256"/>
                    <p:cNvGrpSpPr/>
                    <p:nvPr/>
                  </p:nvGrpSpPr>
                  <p:grpSpPr>
                    <a:xfrm>
                      <a:off x="3166529" y="81788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1262" name="Rectangle 1261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263" name="Rectangle 1262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264" name="Rectangle 1263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  <p:grpSp>
                  <p:nvGrpSpPr>
                    <p:cNvPr id="1258" name="Group 1257"/>
                    <p:cNvGrpSpPr/>
                    <p:nvPr/>
                  </p:nvGrpSpPr>
                  <p:grpSpPr>
                    <a:xfrm>
                      <a:off x="3166529" y="8382000"/>
                      <a:ext cx="838200" cy="110067"/>
                      <a:chOff x="414865" y="5867400"/>
                      <a:chExt cx="838200" cy="252184"/>
                    </a:xfrm>
                  </p:grpSpPr>
                  <p:sp>
                    <p:nvSpPr>
                      <p:cNvPr id="1259" name="Rectangle 1258"/>
                      <p:cNvSpPr/>
                      <p:nvPr/>
                    </p:nvSpPr>
                    <p:spPr bwMode="auto">
                      <a:xfrm>
                        <a:off x="4148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260" name="Rectangle 1259"/>
                      <p:cNvSpPr/>
                      <p:nvPr/>
                    </p:nvSpPr>
                    <p:spPr bwMode="auto">
                      <a:xfrm>
                        <a:off x="7196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261" name="Rectangle 1260"/>
                      <p:cNvSpPr/>
                      <p:nvPr/>
                    </p:nvSpPr>
                    <p:spPr bwMode="auto">
                      <a:xfrm>
                        <a:off x="1024465" y="5867400"/>
                        <a:ext cx="228600" cy="252184"/>
                      </a:xfrm>
                      <a:prstGeom prst="rect">
                        <a:avLst/>
                      </a:prstGeom>
                      <a:solidFill>
                        <a:srgbClr val="CFCFCF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</p:grpSp>
            </p:grpSp>
            <p:grpSp>
              <p:nvGrpSpPr>
                <p:cNvPr id="1135" name="Group 1134"/>
                <p:cNvGrpSpPr/>
                <p:nvPr/>
              </p:nvGrpSpPr>
              <p:grpSpPr>
                <a:xfrm>
                  <a:off x="10416627" y="4978440"/>
                  <a:ext cx="576290" cy="1852362"/>
                  <a:chOff x="304800" y="5715000"/>
                  <a:chExt cx="1066800" cy="3429000"/>
                </a:xfrm>
              </p:grpSpPr>
              <p:sp>
                <p:nvSpPr>
                  <p:cNvPr id="1215" name="Rectangle 1214"/>
                  <p:cNvSpPr/>
                  <p:nvPr/>
                </p:nvSpPr>
                <p:spPr bwMode="auto">
                  <a:xfrm>
                    <a:off x="304800" y="5715000"/>
                    <a:ext cx="1066800" cy="3429000"/>
                  </a:xfrm>
                  <a:prstGeom prst="rect">
                    <a:avLst/>
                  </a:prstGeom>
                  <a:gradFill flip="none" rotWithShape="1">
                    <a:gsLst>
                      <a:gs pos="100000">
                        <a:srgbClr val="DFDFDF"/>
                      </a:gs>
                      <a:gs pos="0">
                        <a:srgbClr val="FFFFFF"/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  <a:ln w="9525">
                    <a:noFill/>
                    <a:round/>
                    <a:headEnd/>
                    <a:tailEnd/>
                  </a:ln>
                  <a:effectLst>
                    <a:outerShdw blurRad="263525" dist="114300" dir="3420000" algn="tl" rotWithShape="0">
                      <a:srgbClr val="000000">
                        <a:alpha val="43000"/>
                      </a:srgb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grpSp>
                <p:nvGrpSpPr>
                  <p:cNvPr id="1216" name="Group 1215"/>
                  <p:cNvGrpSpPr/>
                  <p:nvPr/>
                </p:nvGrpSpPr>
                <p:grpSpPr>
                  <a:xfrm>
                    <a:off x="414865" y="5867400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249" name="Rectangle 1248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250" name="Rectangle 1249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251" name="Rectangle 1250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217" name="Group 1216"/>
                  <p:cNvGrpSpPr/>
                  <p:nvPr/>
                </p:nvGrpSpPr>
                <p:grpSpPr>
                  <a:xfrm>
                    <a:off x="414865" y="6189133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246" name="Rectangle 1245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247" name="Rectangle 1246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248" name="Rectangle 1247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218" name="Group 1217"/>
                  <p:cNvGrpSpPr/>
                  <p:nvPr/>
                </p:nvGrpSpPr>
                <p:grpSpPr>
                  <a:xfrm>
                    <a:off x="414865" y="65108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243" name="Rectangle 1242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244" name="Rectangle 1243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245" name="Rectangle 1244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219" name="Group 1218"/>
                  <p:cNvGrpSpPr/>
                  <p:nvPr/>
                </p:nvGrpSpPr>
                <p:grpSpPr>
                  <a:xfrm>
                    <a:off x="414865" y="6832599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240" name="Rectangle 1239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241" name="Rectangle 1240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242" name="Rectangle 1241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220" name="Group 1219"/>
                  <p:cNvGrpSpPr/>
                  <p:nvPr/>
                </p:nvGrpSpPr>
                <p:grpSpPr>
                  <a:xfrm>
                    <a:off x="414865" y="7154332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237" name="Rectangle 1236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238" name="Rectangle 1237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239" name="Rectangle 1238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221" name="Group 1220"/>
                  <p:cNvGrpSpPr/>
                  <p:nvPr/>
                </p:nvGrpSpPr>
                <p:grpSpPr>
                  <a:xfrm>
                    <a:off x="414865" y="7476065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234" name="Rectangle 1233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235" name="Rectangle 1234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236" name="Rectangle 1235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222" name="Group 1221"/>
                  <p:cNvGrpSpPr/>
                  <p:nvPr/>
                </p:nvGrpSpPr>
                <p:grpSpPr>
                  <a:xfrm>
                    <a:off x="414865" y="7797798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231" name="Rectangle 1230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232" name="Rectangle 1231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233" name="Rectangle 1232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223" name="Group 1222"/>
                  <p:cNvGrpSpPr/>
                  <p:nvPr/>
                </p:nvGrpSpPr>
                <p:grpSpPr>
                  <a:xfrm>
                    <a:off x="414865" y="8119531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228" name="Rectangle 1227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229" name="Rectangle 1228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230" name="Rectangle 1229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224" name="Group 1223"/>
                  <p:cNvGrpSpPr/>
                  <p:nvPr/>
                </p:nvGrpSpPr>
                <p:grpSpPr>
                  <a:xfrm>
                    <a:off x="414865" y="84412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225" name="Rectangle 1224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226" name="Rectangle 1225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227" name="Rectangle 1226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</p:grpSp>
            <p:grpSp>
              <p:nvGrpSpPr>
                <p:cNvPr id="1136" name="Group 1135"/>
                <p:cNvGrpSpPr/>
                <p:nvPr/>
              </p:nvGrpSpPr>
              <p:grpSpPr>
                <a:xfrm>
                  <a:off x="7452849" y="4731458"/>
                  <a:ext cx="555709" cy="2099344"/>
                  <a:chOff x="304800" y="5715000"/>
                  <a:chExt cx="1066800" cy="3429000"/>
                </a:xfrm>
              </p:grpSpPr>
              <p:sp>
                <p:nvSpPr>
                  <p:cNvPr id="1175" name="Rectangle 1174"/>
                  <p:cNvSpPr/>
                  <p:nvPr/>
                </p:nvSpPr>
                <p:spPr bwMode="auto">
                  <a:xfrm>
                    <a:off x="304800" y="5715000"/>
                    <a:ext cx="1066800" cy="3429000"/>
                  </a:xfrm>
                  <a:prstGeom prst="rect">
                    <a:avLst/>
                  </a:prstGeom>
                  <a:gradFill flip="none" rotWithShape="1">
                    <a:gsLst>
                      <a:gs pos="100000">
                        <a:srgbClr val="DFDFDF"/>
                      </a:gs>
                      <a:gs pos="0">
                        <a:srgbClr val="FFFFFF"/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  <a:ln w="9525">
                    <a:noFill/>
                    <a:round/>
                    <a:headEnd/>
                    <a:tailEnd/>
                  </a:ln>
                  <a:effectLst>
                    <a:outerShdw blurRad="263525" dist="114300" dir="3420000" algn="tl" rotWithShape="0">
                      <a:srgbClr val="000000">
                        <a:alpha val="43000"/>
                      </a:srgb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grpSp>
                <p:nvGrpSpPr>
                  <p:cNvPr id="1176" name="Group 1175"/>
                  <p:cNvGrpSpPr/>
                  <p:nvPr/>
                </p:nvGrpSpPr>
                <p:grpSpPr>
                  <a:xfrm>
                    <a:off x="414865" y="5867400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212" name="Rectangle 1211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213" name="Rectangle 1212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214" name="Rectangle 1213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177" name="Group 1176"/>
                  <p:cNvGrpSpPr/>
                  <p:nvPr/>
                </p:nvGrpSpPr>
                <p:grpSpPr>
                  <a:xfrm>
                    <a:off x="414865" y="6189133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209" name="Rectangle 1208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210" name="Rectangle 1209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211" name="Rectangle 1210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178" name="Group 1177"/>
                  <p:cNvGrpSpPr/>
                  <p:nvPr/>
                </p:nvGrpSpPr>
                <p:grpSpPr>
                  <a:xfrm>
                    <a:off x="414865" y="65108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206" name="Rectangle 1205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207" name="Rectangle 1206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208" name="Rectangle 1207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179" name="Group 1178"/>
                  <p:cNvGrpSpPr/>
                  <p:nvPr/>
                </p:nvGrpSpPr>
                <p:grpSpPr>
                  <a:xfrm>
                    <a:off x="414865" y="6832599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203" name="Rectangle 1202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204" name="Rectangle 1203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205" name="Rectangle 1204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180" name="Group 1179"/>
                  <p:cNvGrpSpPr/>
                  <p:nvPr/>
                </p:nvGrpSpPr>
                <p:grpSpPr>
                  <a:xfrm>
                    <a:off x="414865" y="7154332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200" name="Rectangle 1199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201" name="Rectangle 1200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202" name="Rectangle 1201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181" name="Group 1180"/>
                  <p:cNvGrpSpPr/>
                  <p:nvPr/>
                </p:nvGrpSpPr>
                <p:grpSpPr>
                  <a:xfrm>
                    <a:off x="414865" y="7476065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197" name="Rectangle 1196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198" name="Rectangle 1197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199" name="Rectangle 1198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182" name="Group 1181"/>
                  <p:cNvGrpSpPr/>
                  <p:nvPr/>
                </p:nvGrpSpPr>
                <p:grpSpPr>
                  <a:xfrm>
                    <a:off x="414865" y="7797798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194" name="Rectangle 1193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195" name="Rectangle 1194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196" name="Rectangle 1195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183" name="Group 1182"/>
                  <p:cNvGrpSpPr/>
                  <p:nvPr/>
                </p:nvGrpSpPr>
                <p:grpSpPr>
                  <a:xfrm>
                    <a:off x="414865" y="8119531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191" name="Rectangle 1190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192" name="Rectangle 1191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193" name="Rectangle 1192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184" name="Group 1183"/>
                  <p:cNvGrpSpPr/>
                  <p:nvPr/>
                </p:nvGrpSpPr>
                <p:grpSpPr>
                  <a:xfrm>
                    <a:off x="414865" y="8441266"/>
                    <a:ext cx="838200" cy="588361"/>
                    <a:chOff x="414865" y="5867400"/>
                    <a:chExt cx="838200" cy="588361"/>
                  </a:xfrm>
                </p:grpSpPr>
                <p:sp>
                  <p:nvSpPr>
                    <p:cNvPr id="1185" name="Rectangle 1184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186" name="Rectangle 1185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187" name="Rectangle 1186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188" name="Rectangle 1187"/>
                    <p:cNvSpPr/>
                    <p:nvPr/>
                  </p:nvSpPr>
                  <p:spPr bwMode="auto">
                    <a:xfrm>
                      <a:off x="414865" y="6203577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189" name="Rectangle 1188"/>
                    <p:cNvSpPr/>
                    <p:nvPr/>
                  </p:nvSpPr>
                  <p:spPr bwMode="auto">
                    <a:xfrm>
                      <a:off x="719665" y="6203577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190" name="Rectangle 1189"/>
                    <p:cNvSpPr/>
                    <p:nvPr/>
                  </p:nvSpPr>
                  <p:spPr bwMode="auto">
                    <a:xfrm>
                      <a:off x="1024465" y="6203577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</p:grpSp>
            <p:grpSp>
              <p:nvGrpSpPr>
                <p:cNvPr id="1137" name="Group 1136"/>
                <p:cNvGrpSpPr/>
                <p:nvPr/>
              </p:nvGrpSpPr>
              <p:grpSpPr>
                <a:xfrm>
                  <a:off x="11382019" y="4237495"/>
                  <a:ext cx="806806" cy="2593307"/>
                  <a:chOff x="304800" y="5715000"/>
                  <a:chExt cx="1066800" cy="3429000"/>
                </a:xfrm>
              </p:grpSpPr>
              <p:sp>
                <p:nvSpPr>
                  <p:cNvPr id="1138" name="Rectangle 1137"/>
                  <p:cNvSpPr/>
                  <p:nvPr/>
                </p:nvSpPr>
                <p:spPr bwMode="auto">
                  <a:xfrm>
                    <a:off x="304800" y="5715000"/>
                    <a:ext cx="1066800" cy="3429000"/>
                  </a:xfrm>
                  <a:prstGeom prst="rect">
                    <a:avLst/>
                  </a:prstGeom>
                  <a:gradFill flip="none" rotWithShape="1">
                    <a:gsLst>
                      <a:gs pos="100000">
                        <a:srgbClr val="DFDFDF"/>
                      </a:gs>
                      <a:gs pos="0">
                        <a:srgbClr val="FFFFFF"/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  <a:ln w="9525">
                    <a:noFill/>
                    <a:round/>
                    <a:headEnd/>
                    <a:tailEnd/>
                  </a:ln>
                  <a:effectLst>
                    <a:outerShdw blurRad="263525" dist="114300" dir="3420000" algn="tl" rotWithShape="0">
                      <a:srgbClr val="000000">
                        <a:alpha val="43000"/>
                      </a:srgb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grpSp>
                <p:nvGrpSpPr>
                  <p:cNvPr id="1139" name="Group 1138"/>
                  <p:cNvGrpSpPr/>
                  <p:nvPr/>
                </p:nvGrpSpPr>
                <p:grpSpPr>
                  <a:xfrm>
                    <a:off x="414865" y="5867400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172" name="Rectangle 1171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173" name="Rectangle 1172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174" name="Rectangle 1173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140" name="Group 1139"/>
                  <p:cNvGrpSpPr/>
                  <p:nvPr/>
                </p:nvGrpSpPr>
                <p:grpSpPr>
                  <a:xfrm>
                    <a:off x="414865" y="6189133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169" name="Rectangle 1168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170" name="Rectangle 1169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171" name="Rectangle 1170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141" name="Group 1140"/>
                  <p:cNvGrpSpPr/>
                  <p:nvPr/>
                </p:nvGrpSpPr>
                <p:grpSpPr>
                  <a:xfrm>
                    <a:off x="414865" y="65108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166" name="Rectangle 1165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167" name="Rectangle 1166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168" name="Rectangle 1167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142" name="Group 1141"/>
                  <p:cNvGrpSpPr/>
                  <p:nvPr/>
                </p:nvGrpSpPr>
                <p:grpSpPr>
                  <a:xfrm>
                    <a:off x="414865" y="6832599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163" name="Rectangle 1162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164" name="Rectangle 1163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165" name="Rectangle 1164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143" name="Group 1142"/>
                  <p:cNvGrpSpPr/>
                  <p:nvPr/>
                </p:nvGrpSpPr>
                <p:grpSpPr>
                  <a:xfrm>
                    <a:off x="414865" y="7154332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160" name="Rectangle 1159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161" name="Rectangle 1160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162" name="Rectangle 1161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144" name="Group 1143"/>
                  <p:cNvGrpSpPr/>
                  <p:nvPr/>
                </p:nvGrpSpPr>
                <p:grpSpPr>
                  <a:xfrm>
                    <a:off x="414865" y="7476065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157" name="Rectangle 1156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158" name="Rectangle 1157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159" name="Rectangle 1158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145" name="Group 1144"/>
                  <p:cNvGrpSpPr/>
                  <p:nvPr/>
                </p:nvGrpSpPr>
                <p:grpSpPr>
                  <a:xfrm>
                    <a:off x="414865" y="7797798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154" name="Rectangle 1153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155" name="Rectangle 1154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156" name="Rectangle 1155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146" name="Group 1145"/>
                  <p:cNvGrpSpPr/>
                  <p:nvPr/>
                </p:nvGrpSpPr>
                <p:grpSpPr>
                  <a:xfrm>
                    <a:off x="414865" y="8119531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151" name="Rectangle 1150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152" name="Rectangle 1151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153" name="Rectangle 1152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grpSp>
                <p:nvGrpSpPr>
                  <p:cNvPr id="1147" name="Group 1146"/>
                  <p:cNvGrpSpPr/>
                  <p:nvPr/>
                </p:nvGrpSpPr>
                <p:grpSpPr>
                  <a:xfrm>
                    <a:off x="414865" y="8441266"/>
                    <a:ext cx="838200" cy="252184"/>
                    <a:chOff x="414865" y="5867400"/>
                    <a:chExt cx="838200" cy="252184"/>
                  </a:xfrm>
                </p:grpSpPr>
                <p:sp>
                  <p:nvSpPr>
                    <p:cNvPr id="1148" name="Rectangle 1147"/>
                    <p:cNvSpPr/>
                    <p:nvPr/>
                  </p:nvSpPr>
                  <p:spPr bwMode="auto">
                    <a:xfrm>
                      <a:off x="4148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149" name="Rectangle 1148"/>
                    <p:cNvSpPr/>
                    <p:nvPr/>
                  </p:nvSpPr>
                  <p:spPr bwMode="auto">
                    <a:xfrm>
                      <a:off x="7196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150" name="Rectangle 1149"/>
                    <p:cNvSpPr/>
                    <p:nvPr/>
                  </p:nvSpPr>
                  <p:spPr bwMode="auto">
                    <a:xfrm>
                      <a:off x="1024465" y="5867400"/>
                      <a:ext cx="228600" cy="252184"/>
                    </a:xfrm>
                    <a:prstGeom prst="rect">
                      <a:avLst/>
                    </a:prstGeom>
                    <a:solidFill>
                      <a:srgbClr val="CFCFCF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</p:grpSp>
          </p:grpSp>
        </p:grpSp>
      </p:grpSp>
      <p:sp>
        <p:nvSpPr>
          <p:cNvPr id="1828" name="Freeform 6"/>
          <p:cNvSpPr>
            <a:spLocks/>
          </p:cNvSpPr>
          <p:nvPr userDrawn="1"/>
        </p:nvSpPr>
        <p:spPr bwMode="auto">
          <a:xfrm>
            <a:off x="11081711" y="6292009"/>
            <a:ext cx="1066800" cy="527777"/>
          </a:xfrm>
          <a:custGeom>
            <a:avLst/>
            <a:gdLst/>
            <a:ahLst/>
            <a:cxnLst>
              <a:cxn ang="0">
                <a:pos x="4589" y="1021"/>
              </a:cxn>
              <a:cxn ang="0">
                <a:pos x="4618" y="875"/>
              </a:cxn>
              <a:cxn ang="0">
                <a:pos x="4567" y="680"/>
              </a:cxn>
              <a:cxn ang="0">
                <a:pos x="4428" y="516"/>
              </a:cxn>
              <a:cxn ang="0">
                <a:pos x="4218" y="392"/>
              </a:cxn>
              <a:cxn ang="0">
                <a:pos x="3957" y="321"/>
              </a:cxn>
              <a:cxn ang="0">
                <a:pos x="3721" y="312"/>
              </a:cxn>
              <a:cxn ang="0">
                <a:pos x="3495" y="347"/>
              </a:cxn>
              <a:cxn ang="0">
                <a:pos x="3297" y="421"/>
              </a:cxn>
              <a:cxn ang="0">
                <a:pos x="3184" y="289"/>
              </a:cxn>
              <a:cxn ang="0">
                <a:pos x="3004" y="161"/>
              </a:cxn>
              <a:cxn ang="0">
                <a:pos x="2784" y="68"/>
              </a:cxn>
              <a:cxn ang="0">
                <a:pos x="2532" y="12"/>
              </a:cxn>
              <a:cxn ang="0">
                <a:pos x="2281" y="0"/>
              </a:cxn>
              <a:cxn ang="0">
                <a:pos x="1925" y="55"/>
              </a:cxn>
              <a:cxn ang="0">
                <a:pos x="1626" y="187"/>
              </a:cxn>
              <a:cxn ang="0">
                <a:pos x="1407" y="375"/>
              </a:cxn>
              <a:cxn ang="0">
                <a:pos x="1292" y="609"/>
              </a:cxn>
              <a:cxn ang="0">
                <a:pos x="1286" y="796"/>
              </a:cxn>
              <a:cxn ang="0">
                <a:pos x="1288" y="925"/>
              </a:cxn>
              <a:cxn ang="0">
                <a:pos x="1061" y="979"/>
              </a:cxn>
              <a:cxn ang="0">
                <a:pos x="874" y="1077"/>
              </a:cxn>
              <a:cxn ang="0">
                <a:pos x="738" y="1208"/>
              </a:cxn>
              <a:cxn ang="0">
                <a:pos x="667" y="1365"/>
              </a:cxn>
              <a:cxn ang="0">
                <a:pos x="625" y="1460"/>
              </a:cxn>
              <a:cxn ang="0">
                <a:pos x="397" y="1530"/>
              </a:cxn>
              <a:cxn ang="0">
                <a:pos x="211" y="1638"/>
              </a:cxn>
              <a:cxn ang="0">
                <a:pos x="77" y="1780"/>
              </a:cxn>
              <a:cxn ang="0">
                <a:pos x="8" y="1946"/>
              </a:cxn>
              <a:cxn ang="0">
                <a:pos x="11" y="2111"/>
              </a:cxn>
              <a:cxn ang="0">
                <a:pos x="104" y="2301"/>
              </a:cxn>
              <a:cxn ang="0">
                <a:pos x="281" y="2455"/>
              </a:cxn>
              <a:cxn ang="0">
                <a:pos x="524" y="2561"/>
              </a:cxn>
              <a:cxn ang="0">
                <a:pos x="812" y="2606"/>
              </a:cxn>
              <a:cxn ang="0">
                <a:pos x="998" y="2642"/>
              </a:cxn>
              <a:cxn ang="0">
                <a:pos x="1218" y="2704"/>
              </a:cxn>
              <a:cxn ang="0">
                <a:pos x="1428" y="2722"/>
              </a:cxn>
              <a:cxn ang="0">
                <a:pos x="1682" y="2695"/>
              </a:cxn>
              <a:cxn ang="0">
                <a:pos x="1907" y="2622"/>
              </a:cxn>
              <a:cxn ang="0">
                <a:pos x="2157" y="2648"/>
              </a:cxn>
              <a:cxn ang="0">
                <a:pos x="2545" y="2708"/>
              </a:cxn>
              <a:cxn ang="0">
                <a:pos x="2909" y="2720"/>
              </a:cxn>
              <a:cxn ang="0">
                <a:pos x="3296" y="2692"/>
              </a:cxn>
              <a:cxn ang="0">
                <a:pos x="3637" y="2624"/>
              </a:cxn>
              <a:cxn ang="0">
                <a:pos x="3822" y="2668"/>
              </a:cxn>
              <a:cxn ang="0">
                <a:pos x="4044" y="2714"/>
              </a:cxn>
              <a:cxn ang="0">
                <a:pos x="4266" y="2719"/>
              </a:cxn>
              <a:cxn ang="0">
                <a:pos x="4542" y="2668"/>
              </a:cxn>
              <a:cxn ang="0">
                <a:pos x="4772" y="2561"/>
              </a:cxn>
              <a:cxn ang="0">
                <a:pos x="4940" y="2408"/>
              </a:cxn>
              <a:cxn ang="0">
                <a:pos x="5029" y="2224"/>
              </a:cxn>
              <a:cxn ang="0">
                <a:pos x="5226" y="2078"/>
              </a:cxn>
              <a:cxn ang="0">
                <a:pos x="5439" y="1868"/>
              </a:cxn>
              <a:cxn ang="0">
                <a:pos x="5494" y="1732"/>
              </a:cxn>
              <a:cxn ang="0">
                <a:pos x="5497" y="1589"/>
              </a:cxn>
              <a:cxn ang="0">
                <a:pos x="5417" y="1396"/>
              </a:cxn>
              <a:cxn ang="0">
                <a:pos x="5250" y="1236"/>
              </a:cxn>
              <a:cxn ang="0">
                <a:pos x="5017" y="1122"/>
              </a:cxn>
              <a:cxn ang="0">
                <a:pos x="4733" y="1068"/>
              </a:cxn>
            </a:cxnLst>
            <a:rect l="0" t="0" r="r" b="b"/>
            <a:pathLst>
              <a:path w="5501" h="2722">
                <a:moveTo>
                  <a:pt x="4645" y="1065"/>
                </a:moveTo>
                <a:lnTo>
                  <a:pt x="4645" y="1065"/>
                </a:lnTo>
                <a:lnTo>
                  <a:pt x="4606" y="1065"/>
                </a:lnTo>
                <a:lnTo>
                  <a:pt x="4568" y="1068"/>
                </a:lnTo>
                <a:lnTo>
                  <a:pt x="4568" y="1068"/>
                </a:lnTo>
                <a:lnTo>
                  <a:pt x="4579" y="1045"/>
                </a:lnTo>
                <a:lnTo>
                  <a:pt x="4589" y="1021"/>
                </a:lnTo>
                <a:lnTo>
                  <a:pt x="4597" y="999"/>
                </a:lnTo>
                <a:lnTo>
                  <a:pt x="4604" y="975"/>
                </a:lnTo>
                <a:lnTo>
                  <a:pt x="4610" y="950"/>
                </a:lnTo>
                <a:lnTo>
                  <a:pt x="4613" y="925"/>
                </a:lnTo>
                <a:lnTo>
                  <a:pt x="4616" y="901"/>
                </a:lnTo>
                <a:lnTo>
                  <a:pt x="4618" y="875"/>
                </a:lnTo>
                <a:lnTo>
                  <a:pt x="4618" y="875"/>
                </a:lnTo>
                <a:lnTo>
                  <a:pt x="4616" y="846"/>
                </a:lnTo>
                <a:lnTo>
                  <a:pt x="4613" y="818"/>
                </a:lnTo>
                <a:lnTo>
                  <a:pt x="4607" y="789"/>
                </a:lnTo>
                <a:lnTo>
                  <a:pt x="4600" y="762"/>
                </a:lnTo>
                <a:lnTo>
                  <a:pt x="4591" y="733"/>
                </a:lnTo>
                <a:lnTo>
                  <a:pt x="4580" y="707"/>
                </a:lnTo>
                <a:lnTo>
                  <a:pt x="4567" y="680"/>
                </a:lnTo>
                <a:lnTo>
                  <a:pt x="4552" y="655"/>
                </a:lnTo>
                <a:lnTo>
                  <a:pt x="4535" y="630"/>
                </a:lnTo>
                <a:lnTo>
                  <a:pt x="4517" y="606"/>
                </a:lnTo>
                <a:lnTo>
                  <a:pt x="4497" y="582"/>
                </a:lnTo>
                <a:lnTo>
                  <a:pt x="4476" y="560"/>
                </a:lnTo>
                <a:lnTo>
                  <a:pt x="4453" y="537"/>
                </a:lnTo>
                <a:lnTo>
                  <a:pt x="4428" y="516"/>
                </a:lnTo>
                <a:lnTo>
                  <a:pt x="4402" y="495"/>
                </a:lnTo>
                <a:lnTo>
                  <a:pt x="4375" y="475"/>
                </a:lnTo>
                <a:lnTo>
                  <a:pt x="4346" y="457"/>
                </a:lnTo>
                <a:lnTo>
                  <a:pt x="4316" y="439"/>
                </a:lnTo>
                <a:lnTo>
                  <a:pt x="4284" y="422"/>
                </a:lnTo>
                <a:lnTo>
                  <a:pt x="4253" y="407"/>
                </a:lnTo>
                <a:lnTo>
                  <a:pt x="4218" y="392"/>
                </a:lnTo>
                <a:lnTo>
                  <a:pt x="4183" y="378"/>
                </a:lnTo>
                <a:lnTo>
                  <a:pt x="4148" y="366"/>
                </a:lnTo>
                <a:lnTo>
                  <a:pt x="4112" y="354"/>
                </a:lnTo>
                <a:lnTo>
                  <a:pt x="4074" y="345"/>
                </a:lnTo>
                <a:lnTo>
                  <a:pt x="4035" y="336"/>
                </a:lnTo>
                <a:lnTo>
                  <a:pt x="3996" y="329"/>
                </a:lnTo>
                <a:lnTo>
                  <a:pt x="3957" y="321"/>
                </a:lnTo>
                <a:lnTo>
                  <a:pt x="3916" y="317"/>
                </a:lnTo>
                <a:lnTo>
                  <a:pt x="3874" y="314"/>
                </a:lnTo>
                <a:lnTo>
                  <a:pt x="3831" y="311"/>
                </a:lnTo>
                <a:lnTo>
                  <a:pt x="3789" y="311"/>
                </a:lnTo>
                <a:lnTo>
                  <a:pt x="3789" y="311"/>
                </a:lnTo>
                <a:lnTo>
                  <a:pt x="3754" y="311"/>
                </a:lnTo>
                <a:lnTo>
                  <a:pt x="3721" y="312"/>
                </a:lnTo>
                <a:lnTo>
                  <a:pt x="3687" y="315"/>
                </a:lnTo>
                <a:lnTo>
                  <a:pt x="3653" y="318"/>
                </a:lnTo>
                <a:lnTo>
                  <a:pt x="3622" y="323"/>
                </a:lnTo>
                <a:lnTo>
                  <a:pt x="3588" y="327"/>
                </a:lnTo>
                <a:lnTo>
                  <a:pt x="3557" y="333"/>
                </a:lnTo>
                <a:lnTo>
                  <a:pt x="3525" y="339"/>
                </a:lnTo>
                <a:lnTo>
                  <a:pt x="3495" y="347"/>
                </a:lnTo>
                <a:lnTo>
                  <a:pt x="3465" y="356"/>
                </a:lnTo>
                <a:lnTo>
                  <a:pt x="3436" y="365"/>
                </a:lnTo>
                <a:lnTo>
                  <a:pt x="3406" y="374"/>
                </a:lnTo>
                <a:lnTo>
                  <a:pt x="3379" y="384"/>
                </a:lnTo>
                <a:lnTo>
                  <a:pt x="3350" y="397"/>
                </a:lnTo>
                <a:lnTo>
                  <a:pt x="3323" y="409"/>
                </a:lnTo>
                <a:lnTo>
                  <a:pt x="3297" y="421"/>
                </a:lnTo>
                <a:lnTo>
                  <a:pt x="3297" y="421"/>
                </a:lnTo>
                <a:lnTo>
                  <a:pt x="3280" y="398"/>
                </a:lnTo>
                <a:lnTo>
                  <a:pt x="3264" y="375"/>
                </a:lnTo>
                <a:lnTo>
                  <a:pt x="3246" y="353"/>
                </a:lnTo>
                <a:lnTo>
                  <a:pt x="3226" y="332"/>
                </a:lnTo>
                <a:lnTo>
                  <a:pt x="3205" y="311"/>
                </a:lnTo>
                <a:lnTo>
                  <a:pt x="3184" y="289"/>
                </a:lnTo>
                <a:lnTo>
                  <a:pt x="3161" y="270"/>
                </a:lnTo>
                <a:lnTo>
                  <a:pt x="3137" y="250"/>
                </a:lnTo>
                <a:lnTo>
                  <a:pt x="3113" y="231"/>
                </a:lnTo>
                <a:lnTo>
                  <a:pt x="3087" y="212"/>
                </a:lnTo>
                <a:lnTo>
                  <a:pt x="3060" y="196"/>
                </a:lnTo>
                <a:lnTo>
                  <a:pt x="3033" y="178"/>
                </a:lnTo>
                <a:lnTo>
                  <a:pt x="3004" y="161"/>
                </a:lnTo>
                <a:lnTo>
                  <a:pt x="2975" y="146"/>
                </a:lnTo>
                <a:lnTo>
                  <a:pt x="2945" y="131"/>
                </a:lnTo>
                <a:lnTo>
                  <a:pt x="2915" y="117"/>
                </a:lnTo>
                <a:lnTo>
                  <a:pt x="2883" y="104"/>
                </a:lnTo>
                <a:lnTo>
                  <a:pt x="2850" y="90"/>
                </a:lnTo>
                <a:lnTo>
                  <a:pt x="2817" y="78"/>
                </a:lnTo>
                <a:lnTo>
                  <a:pt x="2784" y="68"/>
                </a:lnTo>
                <a:lnTo>
                  <a:pt x="2749" y="57"/>
                </a:lnTo>
                <a:lnTo>
                  <a:pt x="2714" y="46"/>
                </a:lnTo>
                <a:lnTo>
                  <a:pt x="2680" y="39"/>
                </a:lnTo>
                <a:lnTo>
                  <a:pt x="2643" y="30"/>
                </a:lnTo>
                <a:lnTo>
                  <a:pt x="2606" y="24"/>
                </a:lnTo>
                <a:lnTo>
                  <a:pt x="2569" y="16"/>
                </a:lnTo>
                <a:lnTo>
                  <a:pt x="2532" y="12"/>
                </a:lnTo>
                <a:lnTo>
                  <a:pt x="2492" y="7"/>
                </a:lnTo>
                <a:lnTo>
                  <a:pt x="2455" y="4"/>
                </a:lnTo>
                <a:lnTo>
                  <a:pt x="2415" y="1"/>
                </a:lnTo>
                <a:lnTo>
                  <a:pt x="2376" y="0"/>
                </a:lnTo>
                <a:lnTo>
                  <a:pt x="2335" y="0"/>
                </a:lnTo>
                <a:lnTo>
                  <a:pt x="2335" y="0"/>
                </a:lnTo>
                <a:lnTo>
                  <a:pt x="2281" y="0"/>
                </a:lnTo>
                <a:lnTo>
                  <a:pt x="2228" y="3"/>
                </a:lnTo>
                <a:lnTo>
                  <a:pt x="2175" y="7"/>
                </a:lnTo>
                <a:lnTo>
                  <a:pt x="2123" y="13"/>
                </a:lnTo>
                <a:lnTo>
                  <a:pt x="2073" y="22"/>
                </a:lnTo>
                <a:lnTo>
                  <a:pt x="2021" y="31"/>
                </a:lnTo>
                <a:lnTo>
                  <a:pt x="1973" y="43"/>
                </a:lnTo>
                <a:lnTo>
                  <a:pt x="1925" y="55"/>
                </a:lnTo>
                <a:lnTo>
                  <a:pt x="1878" y="71"/>
                </a:lnTo>
                <a:lnTo>
                  <a:pt x="1833" y="86"/>
                </a:lnTo>
                <a:lnTo>
                  <a:pt x="1789" y="104"/>
                </a:lnTo>
                <a:lnTo>
                  <a:pt x="1745" y="122"/>
                </a:lnTo>
                <a:lnTo>
                  <a:pt x="1704" y="143"/>
                </a:lnTo>
                <a:lnTo>
                  <a:pt x="1664" y="164"/>
                </a:lnTo>
                <a:lnTo>
                  <a:pt x="1626" y="187"/>
                </a:lnTo>
                <a:lnTo>
                  <a:pt x="1590" y="211"/>
                </a:lnTo>
                <a:lnTo>
                  <a:pt x="1553" y="235"/>
                </a:lnTo>
                <a:lnTo>
                  <a:pt x="1520" y="261"/>
                </a:lnTo>
                <a:lnTo>
                  <a:pt x="1490" y="288"/>
                </a:lnTo>
                <a:lnTo>
                  <a:pt x="1460" y="317"/>
                </a:lnTo>
                <a:lnTo>
                  <a:pt x="1433" y="345"/>
                </a:lnTo>
                <a:lnTo>
                  <a:pt x="1407" y="375"/>
                </a:lnTo>
                <a:lnTo>
                  <a:pt x="1384" y="407"/>
                </a:lnTo>
                <a:lnTo>
                  <a:pt x="1363" y="439"/>
                </a:lnTo>
                <a:lnTo>
                  <a:pt x="1344" y="472"/>
                </a:lnTo>
                <a:lnTo>
                  <a:pt x="1327" y="505"/>
                </a:lnTo>
                <a:lnTo>
                  <a:pt x="1313" y="540"/>
                </a:lnTo>
                <a:lnTo>
                  <a:pt x="1301" y="575"/>
                </a:lnTo>
                <a:lnTo>
                  <a:pt x="1292" y="609"/>
                </a:lnTo>
                <a:lnTo>
                  <a:pt x="1285" y="646"/>
                </a:lnTo>
                <a:lnTo>
                  <a:pt x="1282" y="682"/>
                </a:lnTo>
                <a:lnTo>
                  <a:pt x="1280" y="719"/>
                </a:lnTo>
                <a:lnTo>
                  <a:pt x="1280" y="719"/>
                </a:lnTo>
                <a:lnTo>
                  <a:pt x="1280" y="745"/>
                </a:lnTo>
                <a:lnTo>
                  <a:pt x="1282" y="771"/>
                </a:lnTo>
                <a:lnTo>
                  <a:pt x="1286" y="796"/>
                </a:lnTo>
                <a:lnTo>
                  <a:pt x="1291" y="822"/>
                </a:lnTo>
                <a:lnTo>
                  <a:pt x="1297" y="848"/>
                </a:lnTo>
                <a:lnTo>
                  <a:pt x="1304" y="872"/>
                </a:lnTo>
                <a:lnTo>
                  <a:pt x="1312" y="896"/>
                </a:lnTo>
                <a:lnTo>
                  <a:pt x="1322" y="920"/>
                </a:lnTo>
                <a:lnTo>
                  <a:pt x="1322" y="920"/>
                </a:lnTo>
                <a:lnTo>
                  <a:pt x="1288" y="925"/>
                </a:lnTo>
                <a:lnTo>
                  <a:pt x="1253" y="929"/>
                </a:lnTo>
                <a:lnTo>
                  <a:pt x="1220" y="935"/>
                </a:lnTo>
                <a:lnTo>
                  <a:pt x="1187" y="943"/>
                </a:lnTo>
                <a:lnTo>
                  <a:pt x="1153" y="950"/>
                </a:lnTo>
                <a:lnTo>
                  <a:pt x="1122" y="959"/>
                </a:lnTo>
                <a:lnTo>
                  <a:pt x="1091" y="968"/>
                </a:lnTo>
                <a:lnTo>
                  <a:pt x="1061" y="979"/>
                </a:lnTo>
                <a:lnTo>
                  <a:pt x="1031" y="991"/>
                </a:lnTo>
                <a:lnTo>
                  <a:pt x="1002" y="1003"/>
                </a:lnTo>
                <a:lnTo>
                  <a:pt x="975" y="1017"/>
                </a:lnTo>
                <a:lnTo>
                  <a:pt x="948" y="1030"/>
                </a:lnTo>
                <a:lnTo>
                  <a:pt x="922" y="1045"/>
                </a:lnTo>
                <a:lnTo>
                  <a:pt x="897" y="1061"/>
                </a:lnTo>
                <a:lnTo>
                  <a:pt x="874" y="1077"/>
                </a:lnTo>
                <a:lnTo>
                  <a:pt x="850" y="1094"/>
                </a:lnTo>
                <a:lnTo>
                  <a:pt x="829" y="1112"/>
                </a:lnTo>
                <a:lnTo>
                  <a:pt x="808" y="1130"/>
                </a:lnTo>
                <a:lnTo>
                  <a:pt x="790" y="1148"/>
                </a:lnTo>
                <a:lnTo>
                  <a:pt x="771" y="1168"/>
                </a:lnTo>
                <a:lnTo>
                  <a:pt x="753" y="1189"/>
                </a:lnTo>
                <a:lnTo>
                  <a:pt x="738" y="1208"/>
                </a:lnTo>
                <a:lnTo>
                  <a:pt x="723" y="1230"/>
                </a:lnTo>
                <a:lnTo>
                  <a:pt x="711" y="1252"/>
                </a:lnTo>
                <a:lnTo>
                  <a:pt x="699" y="1273"/>
                </a:lnTo>
                <a:lnTo>
                  <a:pt x="688" y="1296"/>
                </a:lnTo>
                <a:lnTo>
                  <a:pt x="681" y="1319"/>
                </a:lnTo>
                <a:lnTo>
                  <a:pt x="673" y="1343"/>
                </a:lnTo>
                <a:lnTo>
                  <a:pt x="667" y="1365"/>
                </a:lnTo>
                <a:lnTo>
                  <a:pt x="663" y="1389"/>
                </a:lnTo>
                <a:lnTo>
                  <a:pt x="661" y="1415"/>
                </a:lnTo>
                <a:lnTo>
                  <a:pt x="660" y="1439"/>
                </a:lnTo>
                <a:lnTo>
                  <a:pt x="660" y="1439"/>
                </a:lnTo>
                <a:lnTo>
                  <a:pt x="661" y="1454"/>
                </a:lnTo>
                <a:lnTo>
                  <a:pt x="661" y="1454"/>
                </a:lnTo>
                <a:lnTo>
                  <a:pt x="625" y="1460"/>
                </a:lnTo>
                <a:lnTo>
                  <a:pt x="590" y="1468"/>
                </a:lnTo>
                <a:lnTo>
                  <a:pt x="557" y="1476"/>
                </a:lnTo>
                <a:lnTo>
                  <a:pt x="524" y="1485"/>
                </a:lnTo>
                <a:lnTo>
                  <a:pt x="491" y="1495"/>
                </a:lnTo>
                <a:lnTo>
                  <a:pt x="459" y="1506"/>
                </a:lnTo>
                <a:lnTo>
                  <a:pt x="429" y="1518"/>
                </a:lnTo>
                <a:lnTo>
                  <a:pt x="397" y="1530"/>
                </a:lnTo>
                <a:lnTo>
                  <a:pt x="368" y="1543"/>
                </a:lnTo>
                <a:lnTo>
                  <a:pt x="340" y="1557"/>
                </a:lnTo>
                <a:lnTo>
                  <a:pt x="312" y="1572"/>
                </a:lnTo>
                <a:lnTo>
                  <a:pt x="285" y="1589"/>
                </a:lnTo>
                <a:lnTo>
                  <a:pt x="260" y="1604"/>
                </a:lnTo>
                <a:lnTo>
                  <a:pt x="236" y="1622"/>
                </a:lnTo>
                <a:lnTo>
                  <a:pt x="211" y="1638"/>
                </a:lnTo>
                <a:lnTo>
                  <a:pt x="189" y="1658"/>
                </a:lnTo>
                <a:lnTo>
                  <a:pt x="168" y="1676"/>
                </a:lnTo>
                <a:lnTo>
                  <a:pt x="146" y="1696"/>
                </a:lnTo>
                <a:lnTo>
                  <a:pt x="127" y="1717"/>
                </a:lnTo>
                <a:lnTo>
                  <a:pt x="109" y="1738"/>
                </a:lnTo>
                <a:lnTo>
                  <a:pt x="92" y="1759"/>
                </a:lnTo>
                <a:lnTo>
                  <a:pt x="77" y="1780"/>
                </a:lnTo>
                <a:lnTo>
                  <a:pt x="63" y="1803"/>
                </a:lnTo>
                <a:lnTo>
                  <a:pt x="50" y="1826"/>
                </a:lnTo>
                <a:lnTo>
                  <a:pt x="39" y="1850"/>
                </a:lnTo>
                <a:lnTo>
                  <a:pt x="29" y="1872"/>
                </a:lnTo>
                <a:lnTo>
                  <a:pt x="20" y="1897"/>
                </a:lnTo>
                <a:lnTo>
                  <a:pt x="14" y="1921"/>
                </a:lnTo>
                <a:lnTo>
                  <a:pt x="8" y="1946"/>
                </a:lnTo>
                <a:lnTo>
                  <a:pt x="3" y="1972"/>
                </a:lnTo>
                <a:lnTo>
                  <a:pt x="2" y="1996"/>
                </a:lnTo>
                <a:lnTo>
                  <a:pt x="0" y="2023"/>
                </a:lnTo>
                <a:lnTo>
                  <a:pt x="0" y="2023"/>
                </a:lnTo>
                <a:lnTo>
                  <a:pt x="2" y="2052"/>
                </a:lnTo>
                <a:lnTo>
                  <a:pt x="5" y="2082"/>
                </a:lnTo>
                <a:lnTo>
                  <a:pt x="11" y="2111"/>
                </a:lnTo>
                <a:lnTo>
                  <a:pt x="18" y="2140"/>
                </a:lnTo>
                <a:lnTo>
                  <a:pt x="27" y="2168"/>
                </a:lnTo>
                <a:lnTo>
                  <a:pt x="39" y="2195"/>
                </a:lnTo>
                <a:lnTo>
                  <a:pt x="53" y="2223"/>
                </a:lnTo>
                <a:lnTo>
                  <a:pt x="68" y="2250"/>
                </a:lnTo>
                <a:lnTo>
                  <a:pt x="85" y="2275"/>
                </a:lnTo>
                <a:lnTo>
                  <a:pt x="104" y="2301"/>
                </a:lnTo>
                <a:lnTo>
                  <a:pt x="124" y="2325"/>
                </a:lnTo>
                <a:lnTo>
                  <a:pt x="146" y="2349"/>
                </a:lnTo>
                <a:lnTo>
                  <a:pt x="171" y="2372"/>
                </a:lnTo>
                <a:lnTo>
                  <a:pt x="196" y="2393"/>
                </a:lnTo>
                <a:lnTo>
                  <a:pt x="223" y="2414"/>
                </a:lnTo>
                <a:lnTo>
                  <a:pt x="251" y="2435"/>
                </a:lnTo>
                <a:lnTo>
                  <a:pt x="281" y="2455"/>
                </a:lnTo>
                <a:lnTo>
                  <a:pt x="312" y="2473"/>
                </a:lnTo>
                <a:lnTo>
                  <a:pt x="344" y="2490"/>
                </a:lnTo>
                <a:lnTo>
                  <a:pt x="377" y="2506"/>
                </a:lnTo>
                <a:lnTo>
                  <a:pt x="412" y="2521"/>
                </a:lnTo>
                <a:lnTo>
                  <a:pt x="448" y="2535"/>
                </a:lnTo>
                <a:lnTo>
                  <a:pt x="485" y="2548"/>
                </a:lnTo>
                <a:lnTo>
                  <a:pt x="524" y="2561"/>
                </a:lnTo>
                <a:lnTo>
                  <a:pt x="562" y="2571"/>
                </a:lnTo>
                <a:lnTo>
                  <a:pt x="602" y="2580"/>
                </a:lnTo>
                <a:lnTo>
                  <a:pt x="643" y="2588"/>
                </a:lnTo>
                <a:lnTo>
                  <a:pt x="684" y="2594"/>
                </a:lnTo>
                <a:lnTo>
                  <a:pt x="726" y="2600"/>
                </a:lnTo>
                <a:lnTo>
                  <a:pt x="768" y="2603"/>
                </a:lnTo>
                <a:lnTo>
                  <a:pt x="812" y="2606"/>
                </a:lnTo>
                <a:lnTo>
                  <a:pt x="856" y="2606"/>
                </a:lnTo>
                <a:lnTo>
                  <a:pt x="856" y="2606"/>
                </a:lnTo>
                <a:lnTo>
                  <a:pt x="913" y="2604"/>
                </a:lnTo>
                <a:lnTo>
                  <a:pt x="913" y="2604"/>
                </a:lnTo>
                <a:lnTo>
                  <a:pt x="942" y="2618"/>
                </a:lnTo>
                <a:lnTo>
                  <a:pt x="969" y="2630"/>
                </a:lnTo>
                <a:lnTo>
                  <a:pt x="998" y="2642"/>
                </a:lnTo>
                <a:lnTo>
                  <a:pt x="1028" y="2654"/>
                </a:lnTo>
                <a:lnTo>
                  <a:pt x="1058" y="2665"/>
                </a:lnTo>
                <a:lnTo>
                  <a:pt x="1088" y="2674"/>
                </a:lnTo>
                <a:lnTo>
                  <a:pt x="1120" y="2683"/>
                </a:lnTo>
                <a:lnTo>
                  <a:pt x="1152" y="2690"/>
                </a:lnTo>
                <a:lnTo>
                  <a:pt x="1185" y="2698"/>
                </a:lnTo>
                <a:lnTo>
                  <a:pt x="1218" y="2704"/>
                </a:lnTo>
                <a:lnTo>
                  <a:pt x="1253" y="2708"/>
                </a:lnTo>
                <a:lnTo>
                  <a:pt x="1286" y="2713"/>
                </a:lnTo>
                <a:lnTo>
                  <a:pt x="1321" y="2717"/>
                </a:lnTo>
                <a:lnTo>
                  <a:pt x="1357" y="2719"/>
                </a:lnTo>
                <a:lnTo>
                  <a:pt x="1392" y="2720"/>
                </a:lnTo>
                <a:lnTo>
                  <a:pt x="1428" y="2722"/>
                </a:lnTo>
                <a:lnTo>
                  <a:pt x="1428" y="2722"/>
                </a:lnTo>
                <a:lnTo>
                  <a:pt x="1466" y="2720"/>
                </a:lnTo>
                <a:lnTo>
                  <a:pt x="1504" y="2719"/>
                </a:lnTo>
                <a:lnTo>
                  <a:pt x="1540" y="2716"/>
                </a:lnTo>
                <a:lnTo>
                  <a:pt x="1576" y="2713"/>
                </a:lnTo>
                <a:lnTo>
                  <a:pt x="1612" y="2708"/>
                </a:lnTo>
                <a:lnTo>
                  <a:pt x="1647" y="2702"/>
                </a:lnTo>
                <a:lnTo>
                  <a:pt x="1682" y="2695"/>
                </a:lnTo>
                <a:lnTo>
                  <a:pt x="1716" y="2687"/>
                </a:lnTo>
                <a:lnTo>
                  <a:pt x="1750" y="2678"/>
                </a:lnTo>
                <a:lnTo>
                  <a:pt x="1783" y="2669"/>
                </a:lnTo>
                <a:lnTo>
                  <a:pt x="1815" y="2659"/>
                </a:lnTo>
                <a:lnTo>
                  <a:pt x="1846" y="2648"/>
                </a:lnTo>
                <a:lnTo>
                  <a:pt x="1876" y="2634"/>
                </a:lnTo>
                <a:lnTo>
                  <a:pt x="1907" y="2622"/>
                </a:lnTo>
                <a:lnTo>
                  <a:pt x="1935" y="2609"/>
                </a:lnTo>
                <a:lnTo>
                  <a:pt x="1963" y="2594"/>
                </a:lnTo>
                <a:lnTo>
                  <a:pt x="1963" y="2594"/>
                </a:lnTo>
                <a:lnTo>
                  <a:pt x="2009" y="2609"/>
                </a:lnTo>
                <a:lnTo>
                  <a:pt x="2058" y="2622"/>
                </a:lnTo>
                <a:lnTo>
                  <a:pt x="2106" y="2634"/>
                </a:lnTo>
                <a:lnTo>
                  <a:pt x="2157" y="2648"/>
                </a:lnTo>
                <a:lnTo>
                  <a:pt x="2209" y="2659"/>
                </a:lnTo>
                <a:lnTo>
                  <a:pt x="2263" y="2669"/>
                </a:lnTo>
                <a:lnTo>
                  <a:pt x="2317" y="2678"/>
                </a:lnTo>
                <a:lnTo>
                  <a:pt x="2373" y="2687"/>
                </a:lnTo>
                <a:lnTo>
                  <a:pt x="2429" y="2695"/>
                </a:lnTo>
                <a:lnTo>
                  <a:pt x="2486" y="2702"/>
                </a:lnTo>
                <a:lnTo>
                  <a:pt x="2545" y="2708"/>
                </a:lnTo>
                <a:lnTo>
                  <a:pt x="2606" y="2713"/>
                </a:lnTo>
                <a:lnTo>
                  <a:pt x="2666" y="2716"/>
                </a:lnTo>
                <a:lnTo>
                  <a:pt x="2726" y="2719"/>
                </a:lnTo>
                <a:lnTo>
                  <a:pt x="2788" y="2720"/>
                </a:lnTo>
                <a:lnTo>
                  <a:pt x="2852" y="2722"/>
                </a:lnTo>
                <a:lnTo>
                  <a:pt x="2852" y="2722"/>
                </a:lnTo>
                <a:lnTo>
                  <a:pt x="2909" y="2720"/>
                </a:lnTo>
                <a:lnTo>
                  <a:pt x="2966" y="2719"/>
                </a:lnTo>
                <a:lnTo>
                  <a:pt x="3024" y="2717"/>
                </a:lnTo>
                <a:lnTo>
                  <a:pt x="3080" y="2714"/>
                </a:lnTo>
                <a:lnTo>
                  <a:pt x="3134" y="2710"/>
                </a:lnTo>
                <a:lnTo>
                  <a:pt x="3188" y="2705"/>
                </a:lnTo>
                <a:lnTo>
                  <a:pt x="3243" y="2699"/>
                </a:lnTo>
                <a:lnTo>
                  <a:pt x="3296" y="2692"/>
                </a:lnTo>
                <a:lnTo>
                  <a:pt x="3347" y="2686"/>
                </a:lnTo>
                <a:lnTo>
                  <a:pt x="3398" y="2677"/>
                </a:lnTo>
                <a:lnTo>
                  <a:pt x="3448" y="2668"/>
                </a:lnTo>
                <a:lnTo>
                  <a:pt x="3498" y="2659"/>
                </a:lnTo>
                <a:lnTo>
                  <a:pt x="3545" y="2648"/>
                </a:lnTo>
                <a:lnTo>
                  <a:pt x="3591" y="2636"/>
                </a:lnTo>
                <a:lnTo>
                  <a:pt x="3637" y="2624"/>
                </a:lnTo>
                <a:lnTo>
                  <a:pt x="3682" y="2612"/>
                </a:lnTo>
                <a:lnTo>
                  <a:pt x="3682" y="2612"/>
                </a:lnTo>
                <a:lnTo>
                  <a:pt x="3709" y="2624"/>
                </a:lnTo>
                <a:lnTo>
                  <a:pt x="3736" y="2636"/>
                </a:lnTo>
                <a:lnTo>
                  <a:pt x="3764" y="2648"/>
                </a:lnTo>
                <a:lnTo>
                  <a:pt x="3794" y="2659"/>
                </a:lnTo>
                <a:lnTo>
                  <a:pt x="3822" y="2668"/>
                </a:lnTo>
                <a:lnTo>
                  <a:pt x="3853" y="2677"/>
                </a:lnTo>
                <a:lnTo>
                  <a:pt x="3883" y="2686"/>
                </a:lnTo>
                <a:lnTo>
                  <a:pt x="3914" y="2692"/>
                </a:lnTo>
                <a:lnTo>
                  <a:pt x="3946" y="2699"/>
                </a:lnTo>
                <a:lnTo>
                  <a:pt x="3978" y="2705"/>
                </a:lnTo>
                <a:lnTo>
                  <a:pt x="4011" y="2710"/>
                </a:lnTo>
                <a:lnTo>
                  <a:pt x="4044" y="2714"/>
                </a:lnTo>
                <a:lnTo>
                  <a:pt x="4078" y="2717"/>
                </a:lnTo>
                <a:lnTo>
                  <a:pt x="4112" y="2719"/>
                </a:lnTo>
                <a:lnTo>
                  <a:pt x="4147" y="2720"/>
                </a:lnTo>
                <a:lnTo>
                  <a:pt x="4182" y="2722"/>
                </a:lnTo>
                <a:lnTo>
                  <a:pt x="4182" y="2722"/>
                </a:lnTo>
                <a:lnTo>
                  <a:pt x="4224" y="2720"/>
                </a:lnTo>
                <a:lnTo>
                  <a:pt x="4266" y="2719"/>
                </a:lnTo>
                <a:lnTo>
                  <a:pt x="4308" y="2714"/>
                </a:lnTo>
                <a:lnTo>
                  <a:pt x="4349" y="2710"/>
                </a:lnTo>
                <a:lnTo>
                  <a:pt x="4388" y="2704"/>
                </a:lnTo>
                <a:lnTo>
                  <a:pt x="4429" y="2696"/>
                </a:lnTo>
                <a:lnTo>
                  <a:pt x="4467" y="2689"/>
                </a:lnTo>
                <a:lnTo>
                  <a:pt x="4505" y="2678"/>
                </a:lnTo>
                <a:lnTo>
                  <a:pt x="4542" y="2668"/>
                </a:lnTo>
                <a:lnTo>
                  <a:pt x="4579" y="2656"/>
                </a:lnTo>
                <a:lnTo>
                  <a:pt x="4613" y="2642"/>
                </a:lnTo>
                <a:lnTo>
                  <a:pt x="4648" y="2627"/>
                </a:lnTo>
                <a:lnTo>
                  <a:pt x="4680" y="2612"/>
                </a:lnTo>
                <a:lnTo>
                  <a:pt x="4712" y="2595"/>
                </a:lnTo>
                <a:lnTo>
                  <a:pt x="4743" y="2579"/>
                </a:lnTo>
                <a:lnTo>
                  <a:pt x="4772" y="2561"/>
                </a:lnTo>
                <a:lnTo>
                  <a:pt x="4801" y="2541"/>
                </a:lnTo>
                <a:lnTo>
                  <a:pt x="4828" y="2521"/>
                </a:lnTo>
                <a:lnTo>
                  <a:pt x="4853" y="2500"/>
                </a:lnTo>
                <a:lnTo>
                  <a:pt x="4878" y="2479"/>
                </a:lnTo>
                <a:lnTo>
                  <a:pt x="4899" y="2456"/>
                </a:lnTo>
                <a:lnTo>
                  <a:pt x="4920" y="2432"/>
                </a:lnTo>
                <a:lnTo>
                  <a:pt x="4940" y="2408"/>
                </a:lnTo>
                <a:lnTo>
                  <a:pt x="4958" y="2384"/>
                </a:lnTo>
                <a:lnTo>
                  <a:pt x="4974" y="2358"/>
                </a:lnTo>
                <a:lnTo>
                  <a:pt x="4988" y="2333"/>
                </a:lnTo>
                <a:lnTo>
                  <a:pt x="5001" y="2307"/>
                </a:lnTo>
                <a:lnTo>
                  <a:pt x="5012" y="2280"/>
                </a:lnTo>
                <a:lnTo>
                  <a:pt x="5021" y="2253"/>
                </a:lnTo>
                <a:lnTo>
                  <a:pt x="5029" y="2224"/>
                </a:lnTo>
                <a:lnTo>
                  <a:pt x="5033" y="2197"/>
                </a:lnTo>
                <a:lnTo>
                  <a:pt x="5036" y="2168"/>
                </a:lnTo>
                <a:lnTo>
                  <a:pt x="5036" y="2168"/>
                </a:lnTo>
                <a:lnTo>
                  <a:pt x="5087" y="2149"/>
                </a:lnTo>
                <a:lnTo>
                  <a:pt x="5136" y="2127"/>
                </a:lnTo>
                <a:lnTo>
                  <a:pt x="5183" y="2103"/>
                </a:lnTo>
                <a:lnTo>
                  <a:pt x="5226" y="2078"/>
                </a:lnTo>
                <a:lnTo>
                  <a:pt x="5267" y="2050"/>
                </a:lnTo>
                <a:lnTo>
                  <a:pt x="5305" y="2020"/>
                </a:lnTo>
                <a:lnTo>
                  <a:pt x="5340" y="1989"/>
                </a:lnTo>
                <a:lnTo>
                  <a:pt x="5373" y="1957"/>
                </a:lnTo>
                <a:lnTo>
                  <a:pt x="5401" y="1922"/>
                </a:lnTo>
                <a:lnTo>
                  <a:pt x="5427" y="1886"/>
                </a:lnTo>
                <a:lnTo>
                  <a:pt x="5439" y="1868"/>
                </a:lnTo>
                <a:lnTo>
                  <a:pt x="5450" y="1850"/>
                </a:lnTo>
                <a:lnTo>
                  <a:pt x="5459" y="1830"/>
                </a:lnTo>
                <a:lnTo>
                  <a:pt x="5468" y="1812"/>
                </a:lnTo>
                <a:lnTo>
                  <a:pt x="5475" y="1792"/>
                </a:lnTo>
                <a:lnTo>
                  <a:pt x="5483" y="1773"/>
                </a:lnTo>
                <a:lnTo>
                  <a:pt x="5488" y="1752"/>
                </a:lnTo>
                <a:lnTo>
                  <a:pt x="5494" y="1732"/>
                </a:lnTo>
                <a:lnTo>
                  <a:pt x="5497" y="1711"/>
                </a:lnTo>
                <a:lnTo>
                  <a:pt x="5500" y="1691"/>
                </a:lnTo>
                <a:lnTo>
                  <a:pt x="5501" y="1670"/>
                </a:lnTo>
                <a:lnTo>
                  <a:pt x="5501" y="1649"/>
                </a:lnTo>
                <a:lnTo>
                  <a:pt x="5501" y="1649"/>
                </a:lnTo>
                <a:lnTo>
                  <a:pt x="5501" y="1619"/>
                </a:lnTo>
                <a:lnTo>
                  <a:pt x="5497" y="1589"/>
                </a:lnTo>
                <a:lnTo>
                  <a:pt x="5492" y="1560"/>
                </a:lnTo>
                <a:lnTo>
                  <a:pt x="5484" y="1531"/>
                </a:lnTo>
                <a:lnTo>
                  <a:pt x="5474" y="1503"/>
                </a:lnTo>
                <a:lnTo>
                  <a:pt x="5463" y="1476"/>
                </a:lnTo>
                <a:lnTo>
                  <a:pt x="5450" y="1448"/>
                </a:lnTo>
                <a:lnTo>
                  <a:pt x="5435" y="1421"/>
                </a:lnTo>
                <a:lnTo>
                  <a:pt x="5417" y="1396"/>
                </a:lnTo>
                <a:lnTo>
                  <a:pt x="5398" y="1370"/>
                </a:lnTo>
                <a:lnTo>
                  <a:pt x="5377" y="1346"/>
                </a:lnTo>
                <a:lnTo>
                  <a:pt x="5355" y="1323"/>
                </a:lnTo>
                <a:lnTo>
                  <a:pt x="5332" y="1299"/>
                </a:lnTo>
                <a:lnTo>
                  <a:pt x="5306" y="1278"/>
                </a:lnTo>
                <a:lnTo>
                  <a:pt x="5279" y="1257"/>
                </a:lnTo>
                <a:lnTo>
                  <a:pt x="5250" y="1236"/>
                </a:lnTo>
                <a:lnTo>
                  <a:pt x="5220" y="1216"/>
                </a:lnTo>
                <a:lnTo>
                  <a:pt x="5190" y="1198"/>
                </a:lnTo>
                <a:lnTo>
                  <a:pt x="5157" y="1181"/>
                </a:lnTo>
                <a:lnTo>
                  <a:pt x="5124" y="1165"/>
                </a:lnTo>
                <a:lnTo>
                  <a:pt x="5089" y="1150"/>
                </a:lnTo>
                <a:lnTo>
                  <a:pt x="5053" y="1136"/>
                </a:lnTo>
                <a:lnTo>
                  <a:pt x="5017" y="1122"/>
                </a:lnTo>
                <a:lnTo>
                  <a:pt x="4979" y="1110"/>
                </a:lnTo>
                <a:lnTo>
                  <a:pt x="4940" y="1101"/>
                </a:lnTo>
                <a:lnTo>
                  <a:pt x="4900" y="1091"/>
                </a:lnTo>
                <a:lnTo>
                  <a:pt x="4860" y="1083"/>
                </a:lnTo>
                <a:lnTo>
                  <a:pt x="4817" y="1077"/>
                </a:lnTo>
                <a:lnTo>
                  <a:pt x="4775" y="1073"/>
                </a:lnTo>
                <a:lnTo>
                  <a:pt x="4733" y="1068"/>
                </a:lnTo>
                <a:lnTo>
                  <a:pt x="4689" y="1067"/>
                </a:lnTo>
                <a:lnTo>
                  <a:pt x="4645" y="1065"/>
                </a:lnTo>
                <a:lnTo>
                  <a:pt x="4645" y="1065"/>
                </a:lnTo>
                <a:close/>
              </a:path>
            </a:pathLst>
          </a:custGeom>
          <a:gradFill flip="none" rotWithShape="1">
            <a:gsLst>
              <a:gs pos="100000">
                <a:srgbClr val="DFDFDF"/>
              </a:gs>
              <a:gs pos="0">
                <a:srgbClr val="FFFFFF"/>
              </a:gs>
            </a:gsLst>
            <a:path path="circle">
              <a:fillToRect r="100000" b="100000"/>
            </a:path>
            <a:tileRect l="-100000" t="-100000"/>
          </a:gradFill>
          <a:ln w="9525">
            <a:noFill/>
            <a:round/>
            <a:headEnd/>
            <a:tailEnd/>
          </a:ln>
          <a:effectLst>
            <a:outerShdw blurRad="263525" dist="114300" dir="342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607410"/>
            <a:ext cx="1428625" cy="1140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A32C2A-CE37-4CBD-B682-6776FE5EFC37}" type="datetime1">
              <a:rPr lang="id-ID" smtClean="0"/>
              <a:t>20/09/2018</a:t>
            </a:fld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0987" y="6438320"/>
            <a:ext cx="622332" cy="4376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7B3FD2-45BB-4354-8551-EF2A5168E54B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1823" name="Title Placeholder 1822"/>
          <p:cNvSpPr>
            <a:spLocks noGrp="1"/>
          </p:cNvSpPr>
          <p:nvPr>
            <p:ph type="title"/>
          </p:nvPr>
        </p:nvSpPr>
        <p:spPr>
          <a:xfrm>
            <a:off x="838200" y="709575"/>
            <a:ext cx="10515600" cy="1012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112707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random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45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7.jpeg"/><Relationship Id="rId18" Type="http://schemas.openxmlformats.org/officeDocument/2006/relationships/image" Target="../media/image52.png"/><Relationship Id="rId26" Type="http://schemas.openxmlformats.org/officeDocument/2006/relationships/image" Target="../media/image60.png"/><Relationship Id="rId21" Type="http://schemas.openxmlformats.org/officeDocument/2006/relationships/image" Target="../media/image55.png"/><Relationship Id="rId34" Type="http://schemas.openxmlformats.org/officeDocument/2006/relationships/image" Target="../media/image68.jpe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5" Type="http://schemas.openxmlformats.org/officeDocument/2006/relationships/image" Target="../media/image59.png"/><Relationship Id="rId33" Type="http://schemas.openxmlformats.org/officeDocument/2006/relationships/image" Target="../media/image67.png"/><Relationship Id="rId2" Type="http://schemas.openxmlformats.org/officeDocument/2006/relationships/image" Target="../media/image36.png"/><Relationship Id="rId16" Type="http://schemas.openxmlformats.org/officeDocument/2006/relationships/image" Target="../media/image50.png"/><Relationship Id="rId20" Type="http://schemas.openxmlformats.org/officeDocument/2006/relationships/image" Target="../media/image54.png"/><Relationship Id="rId29" Type="http://schemas.openxmlformats.org/officeDocument/2006/relationships/image" Target="../media/image6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24" Type="http://schemas.openxmlformats.org/officeDocument/2006/relationships/image" Target="../media/image58.png"/><Relationship Id="rId32" Type="http://schemas.openxmlformats.org/officeDocument/2006/relationships/image" Target="../media/image66.png"/><Relationship Id="rId37" Type="http://schemas.openxmlformats.org/officeDocument/2006/relationships/image" Target="../media/image71.png"/><Relationship Id="rId5" Type="http://schemas.openxmlformats.org/officeDocument/2006/relationships/image" Target="../media/image39.png"/><Relationship Id="rId15" Type="http://schemas.openxmlformats.org/officeDocument/2006/relationships/image" Target="../media/image49.png"/><Relationship Id="rId23" Type="http://schemas.openxmlformats.org/officeDocument/2006/relationships/image" Target="../media/image57.png"/><Relationship Id="rId28" Type="http://schemas.openxmlformats.org/officeDocument/2006/relationships/image" Target="../media/image62.png"/><Relationship Id="rId36" Type="http://schemas.openxmlformats.org/officeDocument/2006/relationships/image" Target="../media/image70.png"/><Relationship Id="rId10" Type="http://schemas.openxmlformats.org/officeDocument/2006/relationships/image" Target="../media/image44.png"/><Relationship Id="rId19" Type="http://schemas.openxmlformats.org/officeDocument/2006/relationships/image" Target="../media/image53.png"/><Relationship Id="rId31" Type="http://schemas.openxmlformats.org/officeDocument/2006/relationships/image" Target="../media/image65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Relationship Id="rId22" Type="http://schemas.openxmlformats.org/officeDocument/2006/relationships/image" Target="../media/image56.png"/><Relationship Id="rId27" Type="http://schemas.openxmlformats.org/officeDocument/2006/relationships/image" Target="../media/image61.png"/><Relationship Id="rId30" Type="http://schemas.openxmlformats.org/officeDocument/2006/relationships/image" Target="../media/image64.png"/><Relationship Id="rId35" Type="http://schemas.openxmlformats.org/officeDocument/2006/relationships/image" Target="../media/image69.png"/><Relationship Id="rId8" Type="http://schemas.openxmlformats.org/officeDocument/2006/relationships/image" Target="../media/image42.png"/><Relationship Id="rId3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7.jpeg"/><Relationship Id="rId18" Type="http://schemas.openxmlformats.org/officeDocument/2006/relationships/image" Target="../media/image52.png"/><Relationship Id="rId26" Type="http://schemas.openxmlformats.org/officeDocument/2006/relationships/image" Target="../media/image60.png"/><Relationship Id="rId21" Type="http://schemas.openxmlformats.org/officeDocument/2006/relationships/image" Target="../media/image55.png"/><Relationship Id="rId34" Type="http://schemas.openxmlformats.org/officeDocument/2006/relationships/image" Target="../media/image68.jpe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5" Type="http://schemas.openxmlformats.org/officeDocument/2006/relationships/image" Target="../media/image59.png"/><Relationship Id="rId33" Type="http://schemas.openxmlformats.org/officeDocument/2006/relationships/image" Target="../media/image67.png"/><Relationship Id="rId2" Type="http://schemas.openxmlformats.org/officeDocument/2006/relationships/image" Target="../media/image36.png"/><Relationship Id="rId16" Type="http://schemas.openxmlformats.org/officeDocument/2006/relationships/image" Target="../media/image50.png"/><Relationship Id="rId20" Type="http://schemas.openxmlformats.org/officeDocument/2006/relationships/image" Target="../media/image54.png"/><Relationship Id="rId29" Type="http://schemas.openxmlformats.org/officeDocument/2006/relationships/image" Target="../media/image6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24" Type="http://schemas.openxmlformats.org/officeDocument/2006/relationships/image" Target="../media/image58.png"/><Relationship Id="rId32" Type="http://schemas.openxmlformats.org/officeDocument/2006/relationships/image" Target="../media/image66.png"/><Relationship Id="rId37" Type="http://schemas.openxmlformats.org/officeDocument/2006/relationships/image" Target="../media/image71.png"/><Relationship Id="rId5" Type="http://schemas.openxmlformats.org/officeDocument/2006/relationships/image" Target="../media/image39.png"/><Relationship Id="rId15" Type="http://schemas.openxmlformats.org/officeDocument/2006/relationships/image" Target="../media/image49.png"/><Relationship Id="rId23" Type="http://schemas.openxmlformats.org/officeDocument/2006/relationships/image" Target="../media/image57.png"/><Relationship Id="rId28" Type="http://schemas.openxmlformats.org/officeDocument/2006/relationships/image" Target="../media/image62.png"/><Relationship Id="rId36" Type="http://schemas.openxmlformats.org/officeDocument/2006/relationships/image" Target="../media/image70.png"/><Relationship Id="rId10" Type="http://schemas.openxmlformats.org/officeDocument/2006/relationships/image" Target="../media/image44.png"/><Relationship Id="rId19" Type="http://schemas.openxmlformats.org/officeDocument/2006/relationships/image" Target="../media/image53.png"/><Relationship Id="rId31" Type="http://schemas.openxmlformats.org/officeDocument/2006/relationships/image" Target="../media/image65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Relationship Id="rId22" Type="http://schemas.openxmlformats.org/officeDocument/2006/relationships/image" Target="../media/image56.png"/><Relationship Id="rId27" Type="http://schemas.openxmlformats.org/officeDocument/2006/relationships/image" Target="../media/image61.png"/><Relationship Id="rId30" Type="http://schemas.openxmlformats.org/officeDocument/2006/relationships/image" Target="../media/image64.png"/><Relationship Id="rId35" Type="http://schemas.openxmlformats.org/officeDocument/2006/relationships/image" Target="../media/image69.png"/><Relationship Id="rId8" Type="http://schemas.openxmlformats.org/officeDocument/2006/relationships/image" Target="../media/image42.png"/><Relationship Id="rId3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6.png"/><Relationship Id="rId18" Type="http://schemas.openxmlformats.org/officeDocument/2006/relationships/image" Target="../media/image51.png"/><Relationship Id="rId26" Type="http://schemas.openxmlformats.org/officeDocument/2006/relationships/image" Target="../media/image59.png"/><Relationship Id="rId21" Type="http://schemas.openxmlformats.org/officeDocument/2006/relationships/image" Target="../media/image54.png"/><Relationship Id="rId34" Type="http://schemas.openxmlformats.org/officeDocument/2006/relationships/image" Target="../media/image67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17" Type="http://schemas.openxmlformats.org/officeDocument/2006/relationships/image" Target="../media/image50.png"/><Relationship Id="rId25" Type="http://schemas.openxmlformats.org/officeDocument/2006/relationships/image" Target="../media/image58.png"/><Relationship Id="rId33" Type="http://schemas.openxmlformats.org/officeDocument/2006/relationships/image" Target="../media/image66.png"/><Relationship Id="rId38" Type="http://schemas.openxmlformats.org/officeDocument/2006/relationships/image" Target="../media/image71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49.png"/><Relationship Id="rId20" Type="http://schemas.openxmlformats.org/officeDocument/2006/relationships/image" Target="../media/image53.png"/><Relationship Id="rId29" Type="http://schemas.openxmlformats.org/officeDocument/2006/relationships/image" Target="../media/image6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24" Type="http://schemas.openxmlformats.org/officeDocument/2006/relationships/image" Target="../media/image57.png"/><Relationship Id="rId32" Type="http://schemas.openxmlformats.org/officeDocument/2006/relationships/image" Target="../media/image65.png"/><Relationship Id="rId37" Type="http://schemas.openxmlformats.org/officeDocument/2006/relationships/image" Target="../media/image70.png"/><Relationship Id="rId5" Type="http://schemas.openxmlformats.org/officeDocument/2006/relationships/image" Target="../media/image38.png"/><Relationship Id="rId15" Type="http://schemas.openxmlformats.org/officeDocument/2006/relationships/image" Target="../media/image48.png"/><Relationship Id="rId23" Type="http://schemas.openxmlformats.org/officeDocument/2006/relationships/image" Target="../media/image56.png"/><Relationship Id="rId28" Type="http://schemas.openxmlformats.org/officeDocument/2006/relationships/image" Target="../media/image61.png"/><Relationship Id="rId36" Type="http://schemas.openxmlformats.org/officeDocument/2006/relationships/image" Target="../media/image69.png"/><Relationship Id="rId10" Type="http://schemas.openxmlformats.org/officeDocument/2006/relationships/image" Target="../media/image43.png"/><Relationship Id="rId19" Type="http://schemas.openxmlformats.org/officeDocument/2006/relationships/image" Target="../media/image52.png"/><Relationship Id="rId31" Type="http://schemas.openxmlformats.org/officeDocument/2006/relationships/image" Target="../media/image64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Relationship Id="rId14" Type="http://schemas.openxmlformats.org/officeDocument/2006/relationships/image" Target="../media/image47.jpeg"/><Relationship Id="rId22" Type="http://schemas.openxmlformats.org/officeDocument/2006/relationships/image" Target="../media/image55.png"/><Relationship Id="rId27" Type="http://schemas.openxmlformats.org/officeDocument/2006/relationships/image" Target="../media/image60.png"/><Relationship Id="rId30" Type="http://schemas.openxmlformats.org/officeDocument/2006/relationships/image" Target="../media/image63.png"/><Relationship Id="rId35" Type="http://schemas.openxmlformats.org/officeDocument/2006/relationships/image" Target="../media/image68.jpeg"/><Relationship Id="rId8" Type="http://schemas.openxmlformats.org/officeDocument/2006/relationships/image" Target="../media/image41.png"/><Relationship Id="rId3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chart" Target="../charts/chart2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3.png"/><Relationship Id="rId5" Type="http://schemas.openxmlformats.org/officeDocument/2006/relationships/image" Target="../media/image18.png"/><Relationship Id="rId10" Type="http://schemas.openxmlformats.org/officeDocument/2006/relationships/image" Target="../media/image22.png"/><Relationship Id="rId4" Type="http://schemas.openxmlformats.org/officeDocument/2006/relationships/image" Target="../media/image17.png"/><Relationship Id="rId9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18" Type="http://schemas.openxmlformats.org/officeDocument/2006/relationships/diagramLayout" Target="../diagrams/layout4.xml"/><Relationship Id="rId26" Type="http://schemas.openxmlformats.org/officeDocument/2006/relationships/diagramColors" Target="../diagrams/colors5.xml"/><Relationship Id="rId3" Type="http://schemas.openxmlformats.org/officeDocument/2006/relationships/diagramLayout" Target="../diagrams/layout1.xml"/><Relationship Id="rId21" Type="http://schemas.microsoft.com/office/2007/relationships/diagramDrawing" Target="../diagrams/drawing4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diagramData" Target="../diagrams/data4.xml"/><Relationship Id="rId25" Type="http://schemas.openxmlformats.org/officeDocument/2006/relationships/diagramQuickStyle" Target="../diagrams/quickStyle5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20" Type="http://schemas.openxmlformats.org/officeDocument/2006/relationships/diagramColors" Target="../diagrams/colors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24" Type="http://schemas.openxmlformats.org/officeDocument/2006/relationships/diagramLayout" Target="../diagrams/layout5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23" Type="http://schemas.openxmlformats.org/officeDocument/2006/relationships/diagramData" Target="../diagrams/data5.xml"/><Relationship Id="rId10" Type="http://schemas.openxmlformats.org/officeDocument/2006/relationships/diagramColors" Target="../diagrams/colors2.xml"/><Relationship Id="rId19" Type="http://schemas.openxmlformats.org/officeDocument/2006/relationships/diagramQuickStyle" Target="../diagrams/quickStyle4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Relationship Id="rId22" Type="http://schemas.openxmlformats.org/officeDocument/2006/relationships/image" Target="../media/image32.jpeg"/><Relationship Id="rId27" Type="http://schemas.microsoft.com/office/2007/relationships/diagramDrawing" Target="../diagrams/drawing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4943" y="1757363"/>
            <a:ext cx="11564938" cy="2387600"/>
          </a:xfrm>
        </p:spPr>
        <p:txBody>
          <a:bodyPr>
            <a:noAutofit/>
          </a:bodyPr>
          <a:lstStyle/>
          <a:p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Gothic Std B" panose="020B0800000000000000" pitchFamily="34" charset="-128"/>
                <a:ea typeface="Adobe Gothic Std B" panose="020B0800000000000000" pitchFamily="34" charset="-128"/>
              </a:rPr>
              <a:t>KEBIJAKAN STATISTIK SEKTORAL DAN PERAN DISKOMINFO SEBAGAI WALI DATA</a:t>
            </a:r>
            <a:endParaRPr lang="id-ID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673599"/>
            <a:ext cx="9144000" cy="947057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d-ID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Garamond Pro" panose="02020502060506020403" pitchFamily="18" charset="0"/>
              </a:rPr>
              <a:t>DINAS KOMUNIKASI DAN INFORMATIKA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d-ID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Garamond Pro" panose="02020502060506020403" pitchFamily="18" charset="0"/>
              </a:rPr>
              <a:t>PROVINSI JAWA TENGAH</a:t>
            </a:r>
            <a:endParaRPr lang="id-ID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Garamond Pro" panose="02020502060506020403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120" y="464345"/>
            <a:ext cx="1694622" cy="18859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5" t="2316" r="77922" b="76356"/>
          <a:stretch/>
        </p:blipFill>
        <p:spPr>
          <a:xfrm>
            <a:off x="1244603" y="106357"/>
            <a:ext cx="1214439" cy="95535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" t="3401" r="88167" b="76356"/>
          <a:stretch/>
        </p:blipFill>
        <p:spPr>
          <a:xfrm>
            <a:off x="203043" y="134933"/>
            <a:ext cx="1084424" cy="8801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570" t="5571" r="866" b="78163"/>
          <a:stretch/>
        </p:blipFill>
        <p:spPr>
          <a:xfrm>
            <a:off x="10562729" y="102831"/>
            <a:ext cx="1510326" cy="723026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005136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B3FD2-45BB-4354-8551-EF2A5168E54B}" type="slidenum">
              <a:rPr lang="id-ID" smtClean="0"/>
              <a:t>10</a:t>
            </a:fld>
            <a:endParaRPr lang="id-ID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1417549"/>
              </p:ext>
            </p:extLst>
          </p:nvPr>
        </p:nvGraphicFramePr>
        <p:xfrm>
          <a:off x="319807" y="534861"/>
          <a:ext cx="11613925" cy="5903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19807" y="800100"/>
            <a:ext cx="448584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ahoma" pitchFamily="34" charset="0"/>
                <a:cs typeface="Tahoma" pitchFamily="34" charset="0"/>
              </a:rPr>
              <a:t>JENIS DATA DALAM </a:t>
            </a:r>
          </a:p>
          <a:p>
            <a:r>
              <a:rPr lang="en-A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ahoma" pitchFamily="34" charset="0"/>
                <a:cs typeface="Tahoma" pitchFamily="34" charset="0"/>
              </a:rPr>
              <a:t>SINGLE DATA SYSTEM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2579694"/>
      </p:ext>
    </p:extLst>
  </p:cSld>
  <p:clrMapOvr>
    <a:masterClrMapping/>
  </p:clrMapOvr>
  <p:transition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8" name="Group 437"/>
          <p:cNvGrpSpPr/>
          <p:nvPr/>
        </p:nvGrpSpPr>
        <p:grpSpPr>
          <a:xfrm>
            <a:off x="9911093" y="779550"/>
            <a:ext cx="2126876" cy="546100"/>
            <a:chOff x="3277871" y="993390"/>
            <a:chExt cx="2126876" cy="546100"/>
          </a:xfrm>
        </p:grpSpPr>
        <p:sp>
          <p:nvSpPr>
            <p:cNvPr id="439" name="Rounded Rectangle 438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440" name="Picture 43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0207" y="1062959"/>
              <a:ext cx="311834" cy="406961"/>
            </a:xfrm>
            <a:prstGeom prst="rect">
              <a:avLst/>
            </a:prstGeom>
          </p:spPr>
        </p:pic>
        <p:sp>
          <p:nvSpPr>
            <p:cNvPr id="441" name="TextBox 440"/>
            <p:cNvSpPr txBox="1"/>
            <p:nvPr/>
          </p:nvSpPr>
          <p:spPr>
            <a:xfrm>
              <a:off x="3733031" y="993390"/>
              <a:ext cx="16717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400" dirty="0">
                  <a:solidFill>
                    <a:schemeClr val="bg1"/>
                  </a:solidFill>
                </a:rPr>
                <a:t>http://data.kuduskab.go.id/</a:t>
              </a:r>
              <a:endParaRPr lang="id-ID" sz="28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401" y="1221088"/>
            <a:ext cx="9260764" cy="5435460"/>
          </a:xfrm>
          <a:prstGeom prst="rect">
            <a:avLst/>
          </a:prstGeom>
        </p:spPr>
      </p:pic>
      <p:cxnSp>
        <p:nvCxnSpPr>
          <p:cNvPr id="447" name="Elbow Connector 446"/>
          <p:cNvCxnSpPr>
            <a:stCxn id="446" idx="5"/>
            <a:endCxn id="439" idx="1"/>
          </p:cNvCxnSpPr>
          <p:nvPr/>
        </p:nvCxnSpPr>
        <p:spPr>
          <a:xfrm flipV="1">
            <a:off x="8140304" y="1052600"/>
            <a:ext cx="1770789" cy="1173486"/>
          </a:xfrm>
          <a:prstGeom prst="bentConnector3">
            <a:avLst>
              <a:gd name="adj1" fmla="val 61296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564" y="176868"/>
            <a:ext cx="8009965" cy="456080"/>
          </a:xfrm>
        </p:spPr>
        <p:txBody>
          <a:bodyPr>
            <a:normAutofit fontScale="90000"/>
          </a:bodyPr>
          <a:lstStyle/>
          <a:p>
            <a:r>
              <a:rPr lang="id-ID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STATUS INTEGRASI OPEN DATA JAWA TENGAH</a:t>
            </a:r>
            <a:endParaRPr lang="id-ID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265587" y="6420396"/>
            <a:ext cx="622332" cy="437604"/>
          </a:xfrm>
        </p:spPr>
        <p:txBody>
          <a:bodyPr/>
          <a:lstStyle/>
          <a:p>
            <a:fld id="{977B3FD2-45BB-4354-8551-EF2A5168E54B}" type="slidenum">
              <a:rPr lang="id-ID" smtClean="0"/>
              <a:t>11</a:t>
            </a:fld>
            <a:endParaRPr lang="id-ID"/>
          </a:p>
        </p:txBody>
      </p:sp>
      <p:grpSp>
        <p:nvGrpSpPr>
          <p:cNvPr id="82" name="Group 81"/>
          <p:cNvGrpSpPr/>
          <p:nvPr/>
        </p:nvGrpSpPr>
        <p:grpSpPr>
          <a:xfrm>
            <a:off x="177967" y="3812563"/>
            <a:ext cx="2126876" cy="546100"/>
            <a:chOff x="3277871" y="993390"/>
            <a:chExt cx="2126876" cy="546100"/>
          </a:xfrm>
        </p:grpSpPr>
        <p:sp>
          <p:nvSpPr>
            <p:cNvPr id="83" name="Rounded Rectangle 82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84" name="Picture 8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1918" y="1043356"/>
              <a:ext cx="308413" cy="446168"/>
            </a:xfrm>
            <a:prstGeom prst="rect">
              <a:avLst/>
            </a:prstGeom>
          </p:spPr>
        </p:pic>
        <p:sp>
          <p:nvSpPr>
            <p:cNvPr id="85" name="TextBox 84"/>
            <p:cNvSpPr txBox="1"/>
            <p:nvPr/>
          </p:nvSpPr>
          <p:spPr>
            <a:xfrm>
              <a:off x="3733031" y="993390"/>
              <a:ext cx="16717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400" dirty="0">
                  <a:solidFill>
                    <a:schemeClr val="bg1"/>
                  </a:solidFill>
                </a:rPr>
                <a:t>http://</a:t>
              </a:r>
              <a:r>
                <a:rPr lang="id-ID" sz="1400" dirty="0" smtClean="0">
                  <a:solidFill>
                    <a:schemeClr val="bg1"/>
                  </a:solidFill>
                </a:rPr>
                <a:t>opendata.banjarnegarakab.go.id</a:t>
              </a:r>
              <a:endParaRPr lang="id-ID" dirty="0">
                <a:solidFill>
                  <a:schemeClr val="bg1"/>
                </a:solidFill>
              </a:endParaRPr>
            </a:p>
          </p:txBody>
        </p:sp>
      </p:grpSp>
      <p:sp>
        <p:nvSpPr>
          <p:cNvPr id="89" name="Freeform 39"/>
          <p:cNvSpPr>
            <a:spLocks/>
          </p:cNvSpPr>
          <p:nvPr/>
        </p:nvSpPr>
        <p:spPr bwMode="auto">
          <a:xfrm>
            <a:off x="4655758" y="3828750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grpSp>
        <p:nvGrpSpPr>
          <p:cNvPr id="95" name="Group 94"/>
          <p:cNvGrpSpPr/>
          <p:nvPr/>
        </p:nvGrpSpPr>
        <p:grpSpPr>
          <a:xfrm>
            <a:off x="175459" y="5597403"/>
            <a:ext cx="2126876" cy="546100"/>
            <a:chOff x="3277871" y="993390"/>
            <a:chExt cx="2126876" cy="546100"/>
          </a:xfrm>
        </p:grpSpPr>
        <p:sp>
          <p:nvSpPr>
            <p:cNvPr id="96" name="Rounded Rectangle 95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97" name="Picture 9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1918" y="1108795"/>
              <a:ext cx="308413" cy="315289"/>
            </a:xfrm>
            <a:prstGeom prst="rect">
              <a:avLst/>
            </a:prstGeom>
          </p:spPr>
        </p:pic>
        <p:sp>
          <p:nvSpPr>
            <p:cNvPr id="98" name="TextBox 97"/>
            <p:cNvSpPr txBox="1"/>
            <p:nvPr/>
          </p:nvSpPr>
          <p:spPr>
            <a:xfrm>
              <a:off x="3733031" y="993390"/>
              <a:ext cx="16717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400" dirty="0">
                  <a:solidFill>
                    <a:schemeClr val="bg1"/>
                  </a:solidFill>
                </a:rPr>
                <a:t>http://</a:t>
              </a:r>
              <a:r>
                <a:rPr lang="id-ID" sz="1400" dirty="0" smtClean="0">
                  <a:solidFill>
                    <a:schemeClr val="bg1"/>
                  </a:solidFill>
                </a:rPr>
                <a:t>data.banyumaskab.go.id</a:t>
              </a:r>
              <a:endParaRPr lang="id-ID" dirty="0">
                <a:solidFill>
                  <a:schemeClr val="bg1"/>
                </a:solidFill>
              </a:endParaRPr>
            </a:p>
          </p:txBody>
        </p:sp>
      </p:grpSp>
      <p:sp>
        <p:nvSpPr>
          <p:cNvPr id="104" name="Freeform 39"/>
          <p:cNvSpPr>
            <a:spLocks/>
          </p:cNvSpPr>
          <p:nvPr/>
        </p:nvSpPr>
        <p:spPr bwMode="auto">
          <a:xfrm>
            <a:off x="3187193" y="4122750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 u="sng"/>
          </a:p>
        </p:txBody>
      </p:sp>
      <p:grpSp>
        <p:nvGrpSpPr>
          <p:cNvPr id="107" name="Group 106"/>
          <p:cNvGrpSpPr/>
          <p:nvPr/>
        </p:nvGrpSpPr>
        <p:grpSpPr>
          <a:xfrm>
            <a:off x="2560930" y="1388993"/>
            <a:ext cx="2126876" cy="546100"/>
            <a:chOff x="3277871" y="993390"/>
            <a:chExt cx="2126876" cy="546100"/>
          </a:xfrm>
        </p:grpSpPr>
        <p:sp>
          <p:nvSpPr>
            <p:cNvPr id="108" name="Rounded Rectangle 107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109" name="Picture 10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8490" y="1060552"/>
              <a:ext cx="315270" cy="411776"/>
            </a:xfrm>
            <a:prstGeom prst="rect">
              <a:avLst/>
            </a:prstGeom>
          </p:spPr>
        </p:pic>
        <p:sp>
          <p:nvSpPr>
            <p:cNvPr id="110" name="TextBox 109"/>
            <p:cNvSpPr txBox="1"/>
            <p:nvPr/>
          </p:nvSpPr>
          <p:spPr>
            <a:xfrm>
              <a:off x="3733031" y="993390"/>
              <a:ext cx="16717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400" dirty="0">
                  <a:solidFill>
                    <a:schemeClr val="bg1"/>
                  </a:solidFill>
                </a:rPr>
                <a:t>http://data.batangkab.go.id/</a:t>
              </a:r>
              <a:endParaRPr lang="id-ID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87" name="Elbow Connector 86"/>
          <p:cNvCxnSpPr>
            <a:stCxn id="89" idx="5"/>
            <a:endCxn id="85" idx="3"/>
          </p:cNvCxnSpPr>
          <p:nvPr/>
        </p:nvCxnSpPr>
        <p:spPr>
          <a:xfrm flipH="1">
            <a:off x="2304843" y="3828750"/>
            <a:ext cx="2431374" cy="245423"/>
          </a:xfrm>
          <a:prstGeom prst="bentConnector5">
            <a:avLst>
              <a:gd name="adj1" fmla="val 392"/>
              <a:gd name="adj2" fmla="val -85151"/>
              <a:gd name="adj3" fmla="val 93805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3" name="Elbow Connector 102"/>
          <p:cNvCxnSpPr>
            <a:stCxn id="104" idx="5"/>
            <a:endCxn id="98" idx="3"/>
          </p:cNvCxnSpPr>
          <p:nvPr/>
        </p:nvCxnSpPr>
        <p:spPr>
          <a:xfrm flipH="1">
            <a:off x="2302335" y="4122750"/>
            <a:ext cx="965317" cy="1736263"/>
          </a:xfrm>
          <a:prstGeom prst="bentConnector3">
            <a:avLst>
              <a:gd name="adj1" fmla="val 48751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11" name="Freeform 39"/>
          <p:cNvSpPr>
            <a:spLocks/>
          </p:cNvSpPr>
          <p:nvPr/>
        </p:nvSpPr>
        <p:spPr bwMode="auto">
          <a:xfrm>
            <a:off x="5209756" y="2957941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112" name="Elbow Connector 111"/>
          <p:cNvCxnSpPr>
            <a:stCxn id="111" idx="5"/>
            <a:endCxn id="110" idx="3"/>
          </p:cNvCxnSpPr>
          <p:nvPr/>
        </p:nvCxnSpPr>
        <p:spPr>
          <a:xfrm flipH="1" flipV="1">
            <a:off x="4687806" y="1650603"/>
            <a:ext cx="602409" cy="1307338"/>
          </a:xfrm>
          <a:prstGeom prst="bentConnector3">
            <a:avLst>
              <a:gd name="adj1" fmla="val 37642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115" name="Group 114"/>
          <p:cNvGrpSpPr/>
          <p:nvPr/>
        </p:nvGrpSpPr>
        <p:grpSpPr>
          <a:xfrm>
            <a:off x="9914992" y="2485107"/>
            <a:ext cx="2126876" cy="586441"/>
            <a:chOff x="3277871" y="953049"/>
            <a:chExt cx="2126876" cy="586441"/>
          </a:xfrm>
        </p:grpSpPr>
        <p:sp>
          <p:nvSpPr>
            <p:cNvPr id="116" name="Rounded Rectangle 115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117" name="Picture 11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9218" y="1091898"/>
              <a:ext cx="333814" cy="349084"/>
            </a:xfrm>
            <a:prstGeom prst="rect">
              <a:avLst/>
            </a:prstGeom>
          </p:spPr>
        </p:pic>
        <p:sp>
          <p:nvSpPr>
            <p:cNvPr id="118" name="TextBox 117"/>
            <p:cNvSpPr txBox="1"/>
            <p:nvPr/>
          </p:nvSpPr>
          <p:spPr>
            <a:xfrm>
              <a:off x="3733031" y="953049"/>
              <a:ext cx="16717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400" dirty="0">
                  <a:solidFill>
                    <a:schemeClr val="bg1"/>
                  </a:solidFill>
                </a:rPr>
                <a:t>http://opendata.blorakab.go.id/</a:t>
              </a:r>
              <a:endParaRPr lang="id-ID" sz="3600" dirty="0">
                <a:solidFill>
                  <a:schemeClr val="bg1"/>
                </a:solidFill>
              </a:endParaRPr>
            </a:p>
          </p:txBody>
        </p:sp>
      </p:grpSp>
      <p:sp>
        <p:nvSpPr>
          <p:cNvPr id="119" name="Freeform 39"/>
          <p:cNvSpPr>
            <a:spLocks/>
          </p:cNvSpPr>
          <p:nvPr/>
        </p:nvSpPr>
        <p:spPr bwMode="auto">
          <a:xfrm>
            <a:off x="9589401" y="3023143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120" name="Elbow Connector 119"/>
          <p:cNvCxnSpPr>
            <a:stCxn id="119" idx="5"/>
            <a:endCxn id="116" idx="1"/>
          </p:cNvCxnSpPr>
          <p:nvPr/>
        </p:nvCxnSpPr>
        <p:spPr>
          <a:xfrm flipV="1">
            <a:off x="9669860" y="2798498"/>
            <a:ext cx="245132" cy="224645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122" name="Group 121"/>
          <p:cNvGrpSpPr/>
          <p:nvPr/>
        </p:nvGrpSpPr>
        <p:grpSpPr>
          <a:xfrm>
            <a:off x="7663007" y="3546967"/>
            <a:ext cx="2126876" cy="496455"/>
            <a:chOff x="3277871" y="993390"/>
            <a:chExt cx="2126876" cy="546100"/>
          </a:xfrm>
        </p:grpSpPr>
        <p:sp>
          <p:nvSpPr>
            <p:cNvPr id="123" name="Rounded Rectangle 122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124" name="Picture 12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9218" y="1048618"/>
              <a:ext cx="333814" cy="435644"/>
            </a:xfrm>
            <a:prstGeom prst="rect">
              <a:avLst/>
            </a:prstGeom>
          </p:spPr>
        </p:pic>
        <p:sp>
          <p:nvSpPr>
            <p:cNvPr id="125" name="TextBox 124"/>
            <p:cNvSpPr txBox="1"/>
            <p:nvPr/>
          </p:nvSpPr>
          <p:spPr>
            <a:xfrm>
              <a:off x="3733031" y="993390"/>
              <a:ext cx="16717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400" dirty="0">
                  <a:solidFill>
                    <a:schemeClr val="bg1"/>
                  </a:solidFill>
                </a:rPr>
                <a:t>http://</a:t>
              </a:r>
              <a:r>
                <a:rPr lang="id-ID" sz="1400" dirty="0" smtClean="0">
                  <a:solidFill>
                    <a:schemeClr val="bg1"/>
                  </a:solidFill>
                </a:rPr>
                <a:t>103.71.255.34</a:t>
              </a:r>
              <a:endParaRPr lang="id-ID" dirty="0">
                <a:solidFill>
                  <a:schemeClr val="bg1"/>
                </a:solidFill>
              </a:endParaRPr>
            </a:p>
          </p:txBody>
        </p:sp>
      </p:grpSp>
      <p:sp>
        <p:nvSpPr>
          <p:cNvPr id="126" name="Freeform 39"/>
          <p:cNvSpPr>
            <a:spLocks/>
          </p:cNvSpPr>
          <p:nvPr/>
        </p:nvSpPr>
        <p:spPr bwMode="auto">
          <a:xfrm>
            <a:off x="7647460" y="4008096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grpSp>
        <p:nvGrpSpPr>
          <p:cNvPr id="129" name="Group 128"/>
          <p:cNvGrpSpPr/>
          <p:nvPr/>
        </p:nvGrpSpPr>
        <p:grpSpPr>
          <a:xfrm>
            <a:off x="155593" y="805349"/>
            <a:ext cx="2126876" cy="546100"/>
            <a:chOff x="3277871" y="993390"/>
            <a:chExt cx="2126876" cy="546100"/>
          </a:xfrm>
        </p:grpSpPr>
        <p:sp>
          <p:nvSpPr>
            <p:cNvPr id="130" name="Rounded Rectangle 129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131" name="Picture 130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37052" y="1049600"/>
              <a:ext cx="458146" cy="433680"/>
            </a:xfrm>
            <a:prstGeom prst="rect">
              <a:avLst/>
            </a:prstGeom>
          </p:spPr>
        </p:pic>
        <p:sp>
          <p:nvSpPr>
            <p:cNvPr id="132" name="TextBox 131"/>
            <p:cNvSpPr txBox="1"/>
            <p:nvPr/>
          </p:nvSpPr>
          <p:spPr>
            <a:xfrm>
              <a:off x="3733031" y="993390"/>
              <a:ext cx="16717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400" dirty="0">
                  <a:solidFill>
                    <a:schemeClr val="bg1"/>
                  </a:solidFill>
                </a:rPr>
                <a:t>http://</a:t>
              </a:r>
              <a:r>
                <a:rPr lang="id-ID" sz="1400" dirty="0" smtClean="0">
                  <a:solidFill>
                    <a:schemeClr val="bg1"/>
                  </a:solidFill>
                </a:rPr>
                <a:t>data.brebeskab.go.id</a:t>
              </a:r>
              <a:endParaRPr lang="id-ID" dirty="0">
                <a:solidFill>
                  <a:schemeClr val="bg1"/>
                </a:solidFill>
              </a:endParaRPr>
            </a:p>
          </p:txBody>
        </p:sp>
      </p:grpSp>
      <p:sp>
        <p:nvSpPr>
          <p:cNvPr id="133" name="Freeform 39"/>
          <p:cNvSpPr>
            <a:spLocks/>
          </p:cNvSpPr>
          <p:nvPr/>
        </p:nvSpPr>
        <p:spPr bwMode="auto">
          <a:xfrm>
            <a:off x="2451292" y="3006946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134" name="Elbow Connector 133"/>
          <p:cNvCxnSpPr>
            <a:stCxn id="133" idx="5"/>
            <a:endCxn id="132" idx="3"/>
          </p:cNvCxnSpPr>
          <p:nvPr/>
        </p:nvCxnSpPr>
        <p:spPr>
          <a:xfrm flipH="1" flipV="1">
            <a:off x="2282469" y="1066959"/>
            <a:ext cx="249282" cy="1939987"/>
          </a:xfrm>
          <a:prstGeom prst="bentConnector3">
            <a:avLst>
              <a:gd name="adj1" fmla="val 13019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144" name="Group 143"/>
          <p:cNvGrpSpPr/>
          <p:nvPr/>
        </p:nvGrpSpPr>
        <p:grpSpPr>
          <a:xfrm>
            <a:off x="181532" y="4397627"/>
            <a:ext cx="2126876" cy="561112"/>
            <a:chOff x="3277871" y="978378"/>
            <a:chExt cx="2126876" cy="561112"/>
          </a:xfrm>
          <a:solidFill>
            <a:srgbClr val="FF5050"/>
          </a:solidFill>
        </p:grpSpPr>
        <p:sp>
          <p:nvSpPr>
            <p:cNvPr id="145" name="Rounded Rectangle 144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  <a:solidFill>
              <a:srgbClr val="CC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146" name="Picture 145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9218" y="1041840"/>
              <a:ext cx="333814" cy="449200"/>
            </a:xfrm>
            <a:prstGeom prst="rect">
              <a:avLst/>
            </a:prstGeom>
            <a:grpFill/>
            <a:ln>
              <a:noFill/>
            </a:ln>
          </p:spPr>
        </p:pic>
        <p:sp>
          <p:nvSpPr>
            <p:cNvPr id="147" name="TextBox 146"/>
            <p:cNvSpPr txBox="1"/>
            <p:nvPr/>
          </p:nvSpPr>
          <p:spPr>
            <a:xfrm>
              <a:off x="3707908" y="978378"/>
              <a:ext cx="1416695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d-ID" sz="2800" dirty="0" smtClean="0">
                  <a:solidFill>
                    <a:schemeClr val="bg1"/>
                  </a:solidFill>
                </a:rPr>
                <a:t>CILACAP</a:t>
              </a:r>
              <a:endParaRPr lang="id-ID" sz="3600" dirty="0">
                <a:solidFill>
                  <a:schemeClr val="bg1"/>
                </a:solidFill>
              </a:endParaRPr>
            </a:p>
          </p:txBody>
        </p:sp>
      </p:grpSp>
      <p:sp>
        <p:nvSpPr>
          <p:cNvPr id="148" name="Freeform 39"/>
          <p:cNvSpPr>
            <a:spLocks/>
          </p:cNvSpPr>
          <p:nvPr/>
        </p:nvSpPr>
        <p:spPr bwMode="auto">
          <a:xfrm>
            <a:off x="2407725" y="4247835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 u="sng"/>
          </a:p>
        </p:txBody>
      </p:sp>
      <p:cxnSp>
        <p:nvCxnSpPr>
          <p:cNvPr id="149" name="Elbow Connector 148"/>
          <p:cNvCxnSpPr>
            <a:stCxn id="148" idx="5"/>
            <a:endCxn id="145" idx="3"/>
          </p:cNvCxnSpPr>
          <p:nvPr/>
        </p:nvCxnSpPr>
        <p:spPr>
          <a:xfrm flipH="1">
            <a:off x="2308408" y="4247835"/>
            <a:ext cx="179776" cy="437854"/>
          </a:xfrm>
          <a:prstGeom prst="bentConnector3">
            <a:avLst>
              <a:gd name="adj1" fmla="val 60439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153" name="Group 152"/>
          <p:cNvGrpSpPr/>
          <p:nvPr/>
        </p:nvGrpSpPr>
        <p:grpSpPr>
          <a:xfrm>
            <a:off x="5108428" y="782003"/>
            <a:ext cx="2126876" cy="546100"/>
            <a:chOff x="3277871" y="993390"/>
            <a:chExt cx="2126876" cy="546100"/>
          </a:xfrm>
        </p:grpSpPr>
        <p:sp>
          <p:nvSpPr>
            <p:cNvPr id="154" name="Rounded Rectangle 153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155" name="Picture 154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6018" y="1031392"/>
              <a:ext cx="360212" cy="470096"/>
            </a:xfrm>
            <a:prstGeom prst="rect">
              <a:avLst/>
            </a:prstGeom>
          </p:spPr>
        </p:pic>
        <p:sp>
          <p:nvSpPr>
            <p:cNvPr id="156" name="TextBox 155"/>
            <p:cNvSpPr txBox="1"/>
            <p:nvPr/>
          </p:nvSpPr>
          <p:spPr>
            <a:xfrm>
              <a:off x="3733031" y="993390"/>
              <a:ext cx="16717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400" dirty="0">
                  <a:solidFill>
                    <a:schemeClr val="bg1"/>
                  </a:solidFill>
                </a:rPr>
                <a:t>http://</a:t>
              </a:r>
              <a:r>
                <a:rPr lang="id-ID" sz="1400" dirty="0" smtClean="0">
                  <a:solidFill>
                    <a:schemeClr val="bg1"/>
                  </a:solidFill>
                </a:rPr>
                <a:t>data.demakkab.go.id</a:t>
              </a:r>
              <a:endParaRPr lang="id-ID" dirty="0">
                <a:solidFill>
                  <a:schemeClr val="bg1"/>
                </a:solidFill>
              </a:endParaRPr>
            </a:p>
          </p:txBody>
        </p:sp>
      </p:grpSp>
      <p:sp>
        <p:nvSpPr>
          <p:cNvPr id="157" name="Freeform 39"/>
          <p:cNvSpPr>
            <a:spLocks/>
          </p:cNvSpPr>
          <p:nvPr/>
        </p:nvSpPr>
        <p:spPr bwMode="auto">
          <a:xfrm>
            <a:off x="7406395" y="2574282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158" name="Elbow Connector 157"/>
          <p:cNvCxnSpPr>
            <a:stCxn id="157" idx="5"/>
            <a:endCxn id="156" idx="3"/>
          </p:cNvCxnSpPr>
          <p:nvPr/>
        </p:nvCxnSpPr>
        <p:spPr>
          <a:xfrm flipH="1" flipV="1">
            <a:off x="7235304" y="1043613"/>
            <a:ext cx="251550" cy="1530669"/>
          </a:xfrm>
          <a:prstGeom prst="bentConnector3">
            <a:avLst>
              <a:gd name="adj1" fmla="val -13604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169" name="Group 168"/>
          <p:cNvGrpSpPr/>
          <p:nvPr/>
        </p:nvGrpSpPr>
        <p:grpSpPr>
          <a:xfrm>
            <a:off x="9911895" y="3106991"/>
            <a:ext cx="2126876" cy="546100"/>
            <a:chOff x="3277871" y="993390"/>
            <a:chExt cx="2126876" cy="546100"/>
          </a:xfrm>
        </p:grpSpPr>
        <p:sp>
          <p:nvSpPr>
            <p:cNvPr id="170" name="Rounded Rectangle 169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171" name="Picture 170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9218" y="1046645"/>
              <a:ext cx="333814" cy="439590"/>
            </a:xfrm>
            <a:prstGeom prst="rect">
              <a:avLst/>
            </a:prstGeom>
          </p:spPr>
        </p:pic>
        <p:sp>
          <p:nvSpPr>
            <p:cNvPr id="172" name="TextBox 171"/>
            <p:cNvSpPr txBox="1"/>
            <p:nvPr/>
          </p:nvSpPr>
          <p:spPr>
            <a:xfrm>
              <a:off x="3733031" y="993390"/>
              <a:ext cx="16717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400" dirty="0">
                  <a:solidFill>
                    <a:schemeClr val="bg1"/>
                  </a:solidFill>
                </a:rPr>
                <a:t>http://data.grobogan.go.id/</a:t>
              </a:r>
              <a:endParaRPr lang="id-ID" sz="3600" dirty="0">
                <a:solidFill>
                  <a:schemeClr val="bg1"/>
                </a:solidFill>
              </a:endParaRPr>
            </a:p>
          </p:txBody>
        </p:sp>
      </p:grpSp>
      <p:sp>
        <p:nvSpPr>
          <p:cNvPr id="174" name="Freeform 39"/>
          <p:cNvSpPr>
            <a:spLocks/>
          </p:cNvSpPr>
          <p:nvPr/>
        </p:nvSpPr>
        <p:spPr bwMode="auto">
          <a:xfrm>
            <a:off x="8191746" y="3126962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175" name="Elbow Connector 174"/>
          <p:cNvCxnSpPr>
            <a:stCxn id="174" idx="5"/>
            <a:endCxn id="170" idx="1"/>
          </p:cNvCxnSpPr>
          <p:nvPr/>
        </p:nvCxnSpPr>
        <p:spPr>
          <a:xfrm>
            <a:off x="8272205" y="3126962"/>
            <a:ext cx="1639690" cy="253079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83" name="Freeform 39"/>
          <p:cNvSpPr>
            <a:spLocks/>
          </p:cNvSpPr>
          <p:nvPr/>
        </p:nvSpPr>
        <p:spPr bwMode="auto">
          <a:xfrm>
            <a:off x="7750698" y="2054335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grpSp>
        <p:nvGrpSpPr>
          <p:cNvPr id="190" name="Group 189"/>
          <p:cNvGrpSpPr/>
          <p:nvPr/>
        </p:nvGrpSpPr>
        <p:grpSpPr>
          <a:xfrm>
            <a:off x="163364" y="2605630"/>
            <a:ext cx="2126876" cy="546100"/>
            <a:chOff x="3277871" y="993390"/>
            <a:chExt cx="2126876" cy="546100"/>
          </a:xfrm>
        </p:grpSpPr>
        <p:sp>
          <p:nvSpPr>
            <p:cNvPr id="191" name="Rounded Rectangle 190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192" name="Picture 191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1918" y="1064659"/>
              <a:ext cx="308413" cy="403561"/>
            </a:xfrm>
            <a:prstGeom prst="rect">
              <a:avLst/>
            </a:prstGeom>
          </p:spPr>
        </p:pic>
        <p:sp>
          <p:nvSpPr>
            <p:cNvPr id="193" name="TextBox 192"/>
            <p:cNvSpPr txBox="1"/>
            <p:nvPr/>
          </p:nvSpPr>
          <p:spPr>
            <a:xfrm>
              <a:off x="3733031" y="993390"/>
              <a:ext cx="16717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400" dirty="0">
                  <a:solidFill>
                    <a:schemeClr val="bg1"/>
                  </a:solidFill>
                </a:rPr>
                <a:t>http://data.pemalangkab.go.id/</a:t>
              </a:r>
            </a:p>
          </p:txBody>
        </p:sp>
      </p:grpSp>
      <p:sp>
        <p:nvSpPr>
          <p:cNvPr id="194" name="Freeform 39"/>
          <p:cNvSpPr>
            <a:spLocks/>
          </p:cNvSpPr>
          <p:nvPr/>
        </p:nvSpPr>
        <p:spPr bwMode="auto">
          <a:xfrm>
            <a:off x="3875827" y="2957940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195" name="Elbow Connector 194"/>
          <p:cNvCxnSpPr>
            <a:stCxn id="194" idx="5"/>
            <a:endCxn id="191" idx="3"/>
          </p:cNvCxnSpPr>
          <p:nvPr/>
        </p:nvCxnSpPr>
        <p:spPr>
          <a:xfrm flipH="1" flipV="1">
            <a:off x="2290240" y="2878680"/>
            <a:ext cx="1666046" cy="79260"/>
          </a:xfrm>
          <a:prstGeom prst="bentConnector3">
            <a:avLst>
              <a:gd name="adj1" fmla="val 804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199" name="Group 198"/>
          <p:cNvGrpSpPr/>
          <p:nvPr/>
        </p:nvGrpSpPr>
        <p:grpSpPr>
          <a:xfrm>
            <a:off x="154178" y="1392438"/>
            <a:ext cx="2126876" cy="546100"/>
            <a:chOff x="3277871" y="993390"/>
            <a:chExt cx="2126876" cy="546100"/>
          </a:xfrm>
        </p:grpSpPr>
        <p:sp>
          <p:nvSpPr>
            <p:cNvPr id="200" name="Rounded Rectangle 199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201" name="Picture 200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2015" y="1064659"/>
              <a:ext cx="308219" cy="403561"/>
            </a:xfrm>
            <a:prstGeom prst="rect">
              <a:avLst/>
            </a:prstGeom>
          </p:spPr>
        </p:pic>
        <p:sp>
          <p:nvSpPr>
            <p:cNvPr id="202" name="TextBox 201"/>
            <p:cNvSpPr txBox="1"/>
            <p:nvPr/>
          </p:nvSpPr>
          <p:spPr>
            <a:xfrm>
              <a:off x="3733031" y="993390"/>
              <a:ext cx="16717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400" dirty="0">
                  <a:solidFill>
                    <a:schemeClr val="bg1"/>
                  </a:solidFill>
                </a:rPr>
                <a:t>http://opendata.tegalkota.go.id/</a:t>
              </a:r>
            </a:p>
          </p:txBody>
        </p:sp>
      </p:grpSp>
      <p:sp>
        <p:nvSpPr>
          <p:cNvPr id="203" name="Freeform 39"/>
          <p:cNvSpPr>
            <a:spLocks/>
          </p:cNvSpPr>
          <p:nvPr/>
        </p:nvSpPr>
        <p:spPr bwMode="auto">
          <a:xfrm>
            <a:off x="3106590" y="2574282"/>
            <a:ext cx="136880" cy="174854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204" name="Elbow Connector 203"/>
          <p:cNvCxnSpPr>
            <a:stCxn id="203" idx="5"/>
            <a:endCxn id="200" idx="3"/>
          </p:cNvCxnSpPr>
          <p:nvPr/>
        </p:nvCxnSpPr>
        <p:spPr>
          <a:xfrm flipH="1" flipV="1">
            <a:off x="2281054" y="1665488"/>
            <a:ext cx="893391" cy="908794"/>
          </a:xfrm>
          <a:prstGeom prst="bentConnector3">
            <a:avLst>
              <a:gd name="adj1" fmla="val 83964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209" name="Group 208"/>
          <p:cNvGrpSpPr/>
          <p:nvPr/>
        </p:nvGrpSpPr>
        <p:grpSpPr>
          <a:xfrm>
            <a:off x="160875" y="1998542"/>
            <a:ext cx="2126876" cy="546100"/>
            <a:chOff x="3277871" y="993390"/>
            <a:chExt cx="2126876" cy="546100"/>
          </a:xfrm>
        </p:grpSpPr>
        <p:sp>
          <p:nvSpPr>
            <p:cNvPr id="210" name="Rounded Rectangle 209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211" name="Picture 210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2015" y="1065318"/>
              <a:ext cx="308219" cy="402243"/>
            </a:xfrm>
            <a:prstGeom prst="rect">
              <a:avLst/>
            </a:prstGeom>
          </p:spPr>
        </p:pic>
        <p:sp>
          <p:nvSpPr>
            <p:cNvPr id="212" name="TextBox 211"/>
            <p:cNvSpPr txBox="1"/>
            <p:nvPr/>
          </p:nvSpPr>
          <p:spPr>
            <a:xfrm>
              <a:off x="3733031" y="993390"/>
              <a:ext cx="16717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400" dirty="0">
                  <a:solidFill>
                    <a:schemeClr val="bg1"/>
                  </a:solidFill>
                </a:rPr>
                <a:t>http://data.tegalkab.go.id/</a:t>
              </a:r>
            </a:p>
          </p:txBody>
        </p:sp>
      </p:grpSp>
      <p:sp>
        <p:nvSpPr>
          <p:cNvPr id="213" name="Freeform 39"/>
          <p:cNvSpPr>
            <a:spLocks/>
          </p:cNvSpPr>
          <p:nvPr/>
        </p:nvSpPr>
        <p:spPr bwMode="auto">
          <a:xfrm>
            <a:off x="3240091" y="3031435"/>
            <a:ext cx="136880" cy="174854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214" name="Elbow Connector 213"/>
          <p:cNvCxnSpPr>
            <a:stCxn id="213" idx="5"/>
            <a:endCxn id="210" idx="3"/>
          </p:cNvCxnSpPr>
          <p:nvPr/>
        </p:nvCxnSpPr>
        <p:spPr>
          <a:xfrm flipH="1" flipV="1">
            <a:off x="2287751" y="2271592"/>
            <a:ext cx="1020195" cy="759843"/>
          </a:xfrm>
          <a:prstGeom prst="bentConnector3">
            <a:avLst>
              <a:gd name="adj1" fmla="val 62325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216" name="Group 215"/>
          <p:cNvGrpSpPr/>
          <p:nvPr/>
        </p:nvGrpSpPr>
        <p:grpSpPr>
          <a:xfrm>
            <a:off x="2566167" y="1978254"/>
            <a:ext cx="2126876" cy="546100"/>
            <a:chOff x="3277871" y="993390"/>
            <a:chExt cx="2126876" cy="546100"/>
          </a:xfrm>
        </p:grpSpPr>
        <p:sp>
          <p:nvSpPr>
            <p:cNvPr id="217" name="Rounded Rectangle 216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218" name="Picture 217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4117" y="1064659"/>
              <a:ext cx="304015" cy="403561"/>
            </a:xfrm>
            <a:prstGeom prst="rect">
              <a:avLst/>
            </a:prstGeom>
          </p:spPr>
        </p:pic>
        <p:sp>
          <p:nvSpPr>
            <p:cNvPr id="219" name="TextBox 218"/>
            <p:cNvSpPr txBox="1"/>
            <p:nvPr/>
          </p:nvSpPr>
          <p:spPr>
            <a:xfrm>
              <a:off x="3733031" y="993390"/>
              <a:ext cx="16717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400" dirty="0">
                  <a:solidFill>
                    <a:schemeClr val="bg1"/>
                  </a:solidFill>
                </a:rPr>
                <a:t>http://data.pekalongankota.go.id/</a:t>
              </a:r>
            </a:p>
          </p:txBody>
        </p:sp>
      </p:grpSp>
      <p:sp>
        <p:nvSpPr>
          <p:cNvPr id="220" name="Freeform 39"/>
          <p:cNvSpPr>
            <a:spLocks/>
          </p:cNvSpPr>
          <p:nvPr/>
        </p:nvSpPr>
        <p:spPr bwMode="auto">
          <a:xfrm>
            <a:off x="4717373" y="2554086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221" name="Elbow Connector 220"/>
          <p:cNvCxnSpPr>
            <a:stCxn id="220" idx="5"/>
            <a:endCxn id="217" idx="3"/>
          </p:cNvCxnSpPr>
          <p:nvPr/>
        </p:nvCxnSpPr>
        <p:spPr>
          <a:xfrm flipH="1" flipV="1">
            <a:off x="4693043" y="2251304"/>
            <a:ext cx="104789" cy="302782"/>
          </a:xfrm>
          <a:prstGeom prst="bentConnector3">
            <a:avLst>
              <a:gd name="adj1" fmla="val -12660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223" name="Group 222"/>
          <p:cNvGrpSpPr/>
          <p:nvPr/>
        </p:nvGrpSpPr>
        <p:grpSpPr>
          <a:xfrm>
            <a:off x="2539917" y="784194"/>
            <a:ext cx="2126876" cy="546100"/>
            <a:chOff x="3277871" y="993390"/>
            <a:chExt cx="2126876" cy="546100"/>
          </a:xfrm>
        </p:grpSpPr>
        <p:sp>
          <p:nvSpPr>
            <p:cNvPr id="224" name="Rounded Rectangle 223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225" name="Picture 224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1257" y="1060952"/>
              <a:ext cx="304015" cy="380495"/>
            </a:xfrm>
            <a:prstGeom prst="rect">
              <a:avLst/>
            </a:prstGeom>
          </p:spPr>
        </p:pic>
        <p:sp>
          <p:nvSpPr>
            <p:cNvPr id="226" name="TextBox 225"/>
            <p:cNvSpPr txBox="1"/>
            <p:nvPr/>
          </p:nvSpPr>
          <p:spPr>
            <a:xfrm>
              <a:off x="3733031" y="993390"/>
              <a:ext cx="16717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400" dirty="0">
                  <a:solidFill>
                    <a:schemeClr val="bg1"/>
                  </a:solidFill>
                </a:rPr>
                <a:t>http://data.pekalongankab.go.id/</a:t>
              </a:r>
            </a:p>
          </p:txBody>
        </p:sp>
      </p:grpSp>
      <p:sp>
        <p:nvSpPr>
          <p:cNvPr id="227" name="Freeform 39"/>
          <p:cNvSpPr>
            <a:spLocks/>
          </p:cNvSpPr>
          <p:nvPr/>
        </p:nvSpPr>
        <p:spPr bwMode="auto">
          <a:xfrm>
            <a:off x="4578046" y="2996523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228" name="Elbow Connector 227"/>
          <p:cNvCxnSpPr>
            <a:stCxn id="227" idx="5"/>
            <a:endCxn id="224" idx="3"/>
          </p:cNvCxnSpPr>
          <p:nvPr/>
        </p:nvCxnSpPr>
        <p:spPr>
          <a:xfrm flipV="1">
            <a:off x="4658505" y="1057244"/>
            <a:ext cx="8288" cy="1939279"/>
          </a:xfrm>
          <a:prstGeom prst="bentConnector3">
            <a:avLst>
              <a:gd name="adj1" fmla="val 3462838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251" name="Group 250"/>
          <p:cNvGrpSpPr/>
          <p:nvPr/>
        </p:nvGrpSpPr>
        <p:grpSpPr>
          <a:xfrm>
            <a:off x="165222" y="3213736"/>
            <a:ext cx="2126876" cy="546100"/>
            <a:chOff x="3277871" y="993390"/>
            <a:chExt cx="2126876" cy="546100"/>
          </a:xfrm>
        </p:grpSpPr>
        <p:sp>
          <p:nvSpPr>
            <p:cNvPr id="252" name="Rounded Rectangle 251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253" name="Picture 252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2261" y="1071895"/>
              <a:ext cx="387726" cy="389089"/>
            </a:xfrm>
            <a:prstGeom prst="rect">
              <a:avLst/>
            </a:prstGeom>
          </p:spPr>
        </p:pic>
        <p:sp>
          <p:nvSpPr>
            <p:cNvPr id="254" name="TextBox 253"/>
            <p:cNvSpPr txBox="1"/>
            <p:nvPr/>
          </p:nvSpPr>
          <p:spPr>
            <a:xfrm>
              <a:off x="3733031" y="993390"/>
              <a:ext cx="16717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400" dirty="0">
                  <a:solidFill>
                    <a:schemeClr val="bg1"/>
                  </a:solidFill>
                </a:rPr>
                <a:t>https://data.purbalinggakab.go.id/</a:t>
              </a:r>
            </a:p>
          </p:txBody>
        </p:sp>
      </p:grpSp>
      <p:sp>
        <p:nvSpPr>
          <p:cNvPr id="255" name="Freeform 39"/>
          <p:cNvSpPr>
            <a:spLocks/>
          </p:cNvSpPr>
          <p:nvPr/>
        </p:nvSpPr>
        <p:spPr bwMode="auto">
          <a:xfrm>
            <a:off x="3950394" y="3772269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 u="sng"/>
          </a:p>
        </p:txBody>
      </p:sp>
      <p:cxnSp>
        <p:nvCxnSpPr>
          <p:cNvPr id="256" name="Elbow Connector 255"/>
          <p:cNvCxnSpPr>
            <a:stCxn id="255" idx="5"/>
            <a:endCxn id="252" idx="3"/>
          </p:cNvCxnSpPr>
          <p:nvPr/>
        </p:nvCxnSpPr>
        <p:spPr>
          <a:xfrm flipH="1" flipV="1">
            <a:off x="2292098" y="3486786"/>
            <a:ext cx="1738755" cy="285483"/>
          </a:xfrm>
          <a:prstGeom prst="bentConnector3">
            <a:avLst>
              <a:gd name="adj1" fmla="val -324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279" name="Group 278"/>
          <p:cNvGrpSpPr/>
          <p:nvPr/>
        </p:nvGrpSpPr>
        <p:grpSpPr>
          <a:xfrm>
            <a:off x="175459" y="5010191"/>
            <a:ext cx="2126876" cy="550185"/>
            <a:chOff x="3277871" y="993390"/>
            <a:chExt cx="2126876" cy="550185"/>
          </a:xfrm>
        </p:grpSpPr>
        <p:sp>
          <p:nvSpPr>
            <p:cNvPr id="280" name="Rounded Rectangle 279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  <a:solidFill>
              <a:srgbClr val="CC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281" name="Picture 280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9217" y="1048617"/>
              <a:ext cx="333814" cy="435646"/>
            </a:xfrm>
            <a:prstGeom prst="rect">
              <a:avLst/>
            </a:prstGeom>
          </p:spPr>
        </p:pic>
        <p:sp>
          <p:nvSpPr>
            <p:cNvPr id="282" name="TextBox 281"/>
            <p:cNvSpPr txBox="1"/>
            <p:nvPr/>
          </p:nvSpPr>
          <p:spPr>
            <a:xfrm>
              <a:off x="3732666" y="1020355"/>
              <a:ext cx="16717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2800" dirty="0" smtClean="0">
                  <a:solidFill>
                    <a:schemeClr val="bg1"/>
                  </a:solidFill>
                </a:rPr>
                <a:t>KEBUMEN</a:t>
              </a:r>
              <a:endParaRPr lang="id-ID" sz="2800" dirty="0">
                <a:solidFill>
                  <a:schemeClr val="bg1"/>
                </a:solidFill>
              </a:endParaRPr>
            </a:p>
          </p:txBody>
        </p:sp>
      </p:grpSp>
      <p:sp>
        <p:nvSpPr>
          <p:cNvPr id="283" name="Freeform 39"/>
          <p:cNvSpPr>
            <a:spLocks/>
          </p:cNvSpPr>
          <p:nvPr/>
        </p:nvSpPr>
        <p:spPr bwMode="auto">
          <a:xfrm>
            <a:off x="4526535" y="4673872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 u="sng"/>
          </a:p>
        </p:txBody>
      </p:sp>
      <p:cxnSp>
        <p:nvCxnSpPr>
          <p:cNvPr id="284" name="Elbow Connector 283"/>
          <p:cNvCxnSpPr>
            <a:stCxn id="283" idx="5"/>
            <a:endCxn id="280" idx="3"/>
          </p:cNvCxnSpPr>
          <p:nvPr/>
        </p:nvCxnSpPr>
        <p:spPr>
          <a:xfrm flipH="1">
            <a:off x="2302335" y="4673872"/>
            <a:ext cx="2304659" cy="609369"/>
          </a:xfrm>
          <a:prstGeom prst="bentConnector3">
            <a:avLst>
              <a:gd name="adj1" fmla="val 90845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290" name="Group 289"/>
          <p:cNvGrpSpPr/>
          <p:nvPr/>
        </p:nvGrpSpPr>
        <p:grpSpPr>
          <a:xfrm>
            <a:off x="2849184" y="5068502"/>
            <a:ext cx="2126876" cy="523220"/>
            <a:chOff x="3277871" y="993390"/>
            <a:chExt cx="2126876" cy="575541"/>
          </a:xfrm>
        </p:grpSpPr>
        <p:sp>
          <p:nvSpPr>
            <p:cNvPr id="291" name="Rounded Rectangle 290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292" name="Picture 291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3975" y="1062116"/>
              <a:ext cx="364298" cy="408648"/>
            </a:xfrm>
            <a:prstGeom prst="rect">
              <a:avLst/>
            </a:prstGeom>
          </p:spPr>
        </p:pic>
        <p:sp>
          <p:nvSpPr>
            <p:cNvPr id="293" name="TextBox 292"/>
            <p:cNvSpPr txBox="1"/>
            <p:nvPr/>
          </p:nvSpPr>
          <p:spPr>
            <a:xfrm>
              <a:off x="3733031" y="993390"/>
              <a:ext cx="1671716" cy="5755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400" dirty="0">
                  <a:solidFill>
                    <a:schemeClr val="bg1"/>
                  </a:solidFill>
                </a:rPr>
                <a:t>http://data.wonosobokab.go.id/</a:t>
              </a:r>
              <a:endParaRPr lang="id-ID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5" name="Group 294"/>
          <p:cNvGrpSpPr/>
          <p:nvPr/>
        </p:nvGrpSpPr>
        <p:grpSpPr>
          <a:xfrm>
            <a:off x="175459" y="6172650"/>
            <a:ext cx="2126876" cy="546100"/>
            <a:chOff x="3277871" y="993390"/>
            <a:chExt cx="2126876" cy="546100"/>
          </a:xfrm>
        </p:grpSpPr>
        <p:sp>
          <p:nvSpPr>
            <p:cNvPr id="296" name="Rounded Rectangle 295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297" name="Picture 296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9305" y="1022463"/>
              <a:ext cx="393638" cy="487954"/>
            </a:xfrm>
            <a:prstGeom prst="rect">
              <a:avLst/>
            </a:prstGeom>
          </p:spPr>
        </p:pic>
        <p:sp>
          <p:nvSpPr>
            <p:cNvPr id="298" name="TextBox 297"/>
            <p:cNvSpPr txBox="1"/>
            <p:nvPr/>
          </p:nvSpPr>
          <p:spPr>
            <a:xfrm>
              <a:off x="3733031" y="993390"/>
              <a:ext cx="16717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400" dirty="0">
                  <a:solidFill>
                    <a:schemeClr val="bg1"/>
                  </a:solidFill>
                </a:rPr>
                <a:t>http://data.purworejokab.go.id/</a:t>
              </a:r>
              <a:endParaRPr lang="id-ID" dirty="0">
                <a:solidFill>
                  <a:schemeClr val="bg1"/>
                </a:solidFill>
              </a:endParaRPr>
            </a:p>
          </p:txBody>
        </p:sp>
      </p:grpSp>
      <p:sp>
        <p:nvSpPr>
          <p:cNvPr id="299" name="Freeform 39"/>
          <p:cNvSpPr>
            <a:spLocks/>
          </p:cNvSpPr>
          <p:nvPr/>
        </p:nvSpPr>
        <p:spPr bwMode="auto">
          <a:xfrm>
            <a:off x="5369840" y="3898103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 u="sng"/>
          </a:p>
        </p:txBody>
      </p:sp>
      <p:cxnSp>
        <p:nvCxnSpPr>
          <p:cNvPr id="300" name="Elbow Connector 299"/>
          <p:cNvCxnSpPr>
            <a:stCxn id="299" idx="5"/>
            <a:endCxn id="291" idx="3"/>
          </p:cNvCxnSpPr>
          <p:nvPr/>
        </p:nvCxnSpPr>
        <p:spPr>
          <a:xfrm flipH="1">
            <a:off x="4976060" y="3898103"/>
            <a:ext cx="474239" cy="1418626"/>
          </a:xfrm>
          <a:prstGeom prst="bentConnector3">
            <a:avLst>
              <a:gd name="adj1" fmla="val 71115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01" name="Freeform 39"/>
          <p:cNvSpPr>
            <a:spLocks/>
          </p:cNvSpPr>
          <p:nvPr/>
        </p:nvSpPr>
        <p:spPr bwMode="auto">
          <a:xfrm>
            <a:off x="5542285" y="4833948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 u="sng"/>
          </a:p>
        </p:txBody>
      </p:sp>
      <p:cxnSp>
        <p:nvCxnSpPr>
          <p:cNvPr id="302" name="Elbow Connector 301"/>
          <p:cNvCxnSpPr>
            <a:stCxn id="301" idx="5"/>
            <a:endCxn id="296" idx="3"/>
          </p:cNvCxnSpPr>
          <p:nvPr/>
        </p:nvCxnSpPr>
        <p:spPr>
          <a:xfrm flipH="1">
            <a:off x="2302335" y="4833948"/>
            <a:ext cx="3320409" cy="1611752"/>
          </a:xfrm>
          <a:prstGeom prst="bentConnector3">
            <a:avLst>
              <a:gd name="adj1" fmla="val 90213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308" name="Group 307"/>
          <p:cNvGrpSpPr/>
          <p:nvPr/>
        </p:nvGrpSpPr>
        <p:grpSpPr>
          <a:xfrm>
            <a:off x="5118590" y="1368820"/>
            <a:ext cx="2126876" cy="546100"/>
            <a:chOff x="3277871" y="993390"/>
            <a:chExt cx="2126876" cy="546100"/>
          </a:xfrm>
        </p:grpSpPr>
        <p:sp>
          <p:nvSpPr>
            <p:cNvPr id="309" name="Rounded Rectangle 308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310" name="Picture 309"/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0207" y="1062959"/>
              <a:ext cx="311834" cy="406961"/>
            </a:xfrm>
            <a:prstGeom prst="rect">
              <a:avLst/>
            </a:prstGeom>
          </p:spPr>
        </p:pic>
        <p:sp>
          <p:nvSpPr>
            <p:cNvPr id="311" name="TextBox 310"/>
            <p:cNvSpPr txBox="1"/>
            <p:nvPr/>
          </p:nvSpPr>
          <p:spPr>
            <a:xfrm>
              <a:off x="3733031" y="993390"/>
              <a:ext cx="16717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400" dirty="0">
                  <a:solidFill>
                    <a:schemeClr val="bg1"/>
                  </a:solidFill>
                </a:rPr>
                <a:t>http://opendata.semarangkota.go.id/</a:t>
              </a:r>
              <a:endParaRPr lang="id-ID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2" name="Group 311"/>
          <p:cNvGrpSpPr/>
          <p:nvPr/>
        </p:nvGrpSpPr>
        <p:grpSpPr>
          <a:xfrm>
            <a:off x="5134756" y="1949470"/>
            <a:ext cx="2126876" cy="546100"/>
            <a:chOff x="3277871" y="993390"/>
            <a:chExt cx="2126876" cy="546100"/>
          </a:xfrm>
        </p:grpSpPr>
        <p:sp>
          <p:nvSpPr>
            <p:cNvPr id="313" name="Rounded Rectangle 312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314" name="Picture 313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8960" y="1046977"/>
              <a:ext cx="334328" cy="438926"/>
            </a:xfrm>
            <a:prstGeom prst="rect">
              <a:avLst/>
            </a:prstGeom>
          </p:spPr>
        </p:pic>
        <p:sp>
          <p:nvSpPr>
            <p:cNvPr id="315" name="TextBox 314"/>
            <p:cNvSpPr txBox="1"/>
            <p:nvPr/>
          </p:nvSpPr>
          <p:spPr>
            <a:xfrm>
              <a:off x="3733031" y="993390"/>
              <a:ext cx="16717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400" dirty="0">
                  <a:solidFill>
                    <a:schemeClr val="bg1"/>
                  </a:solidFill>
                </a:rPr>
                <a:t>http://data.kendalkab.go.id/</a:t>
              </a:r>
              <a:endParaRPr lang="id-ID" dirty="0">
                <a:solidFill>
                  <a:schemeClr val="bg1"/>
                </a:solidFill>
              </a:endParaRPr>
            </a:p>
          </p:txBody>
        </p:sp>
      </p:grpSp>
      <p:sp>
        <p:nvSpPr>
          <p:cNvPr id="316" name="Freeform 39"/>
          <p:cNvSpPr>
            <a:spLocks/>
          </p:cNvSpPr>
          <p:nvPr/>
        </p:nvSpPr>
        <p:spPr bwMode="auto">
          <a:xfrm>
            <a:off x="6683190" y="2866686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317" name="Elbow Connector 316"/>
          <p:cNvCxnSpPr>
            <a:stCxn id="316" idx="5"/>
            <a:endCxn id="309" idx="3"/>
          </p:cNvCxnSpPr>
          <p:nvPr/>
        </p:nvCxnSpPr>
        <p:spPr>
          <a:xfrm flipV="1">
            <a:off x="6763649" y="1641870"/>
            <a:ext cx="481817" cy="1224816"/>
          </a:xfrm>
          <a:prstGeom prst="bentConnector3">
            <a:avLst>
              <a:gd name="adj1" fmla="val 117791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18" name="Freeform 39"/>
          <p:cNvSpPr>
            <a:spLocks/>
          </p:cNvSpPr>
          <p:nvPr/>
        </p:nvSpPr>
        <p:spPr bwMode="auto">
          <a:xfrm>
            <a:off x="6071905" y="2783824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319" name="Elbow Connector 318"/>
          <p:cNvCxnSpPr>
            <a:stCxn id="318" idx="5"/>
            <a:endCxn id="313" idx="2"/>
          </p:cNvCxnSpPr>
          <p:nvPr/>
        </p:nvCxnSpPr>
        <p:spPr>
          <a:xfrm flipV="1">
            <a:off x="6152364" y="2495570"/>
            <a:ext cx="45830" cy="288254"/>
          </a:xfrm>
          <a:prstGeom prst="bentConnector4">
            <a:avLst>
              <a:gd name="adj1" fmla="val 20783"/>
              <a:gd name="adj2" fmla="val 50000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333" name="Group 332"/>
          <p:cNvGrpSpPr/>
          <p:nvPr/>
        </p:nvGrpSpPr>
        <p:grpSpPr>
          <a:xfrm>
            <a:off x="2862134" y="5603967"/>
            <a:ext cx="2126876" cy="523220"/>
            <a:chOff x="3277871" y="993390"/>
            <a:chExt cx="2126876" cy="575541"/>
          </a:xfrm>
        </p:grpSpPr>
        <p:sp>
          <p:nvSpPr>
            <p:cNvPr id="334" name="Rounded Rectangle 333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335" name="Picture 334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1110" y="1041684"/>
              <a:ext cx="340506" cy="449513"/>
            </a:xfrm>
            <a:prstGeom prst="rect">
              <a:avLst/>
            </a:prstGeom>
          </p:spPr>
        </p:pic>
        <p:sp>
          <p:nvSpPr>
            <p:cNvPr id="336" name="TextBox 335"/>
            <p:cNvSpPr txBox="1"/>
            <p:nvPr/>
          </p:nvSpPr>
          <p:spPr>
            <a:xfrm>
              <a:off x="3733031" y="993390"/>
              <a:ext cx="1671716" cy="5755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400" dirty="0">
                  <a:solidFill>
                    <a:schemeClr val="bg1"/>
                  </a:solidFill>
                </a:rPr>
                <a:t>http://data.temanggungkab.go.id/</a:t>
              </a:r>
              <a:endParaRPr lang="id-ID" dirty="0">
                <a:solidFill>
                  <a:schemeClr val="bg1"/>
                </a:solidFill>
              </a:endParaRPr>
            </a:p>
          </p:txBody>
        </p:sp>
      </p:grpSp>
      <p:sp>
        <p:nvSpPr>
          <p:cNvPr id="338" name="Freeform 39"/>
          <p:cNvSpPr>
            <a:spLocks/>
          </p:cNvSpPr>
          <p:nvPr/>
        </p:nvSpPr>
        <p:spPr bwMode="auto">
          <a:xfrm>
            <a:off x="5991918" y="3556400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 u="sng"/>
          </a:p>
        </p:txBody>
      </p:sp>
      <p:cxnSp>
        <p:nvCxnSpPr>
          <p:cNvPr id="339" name="Elbow Connector 338"/>
          <p:cNvCxnSpPr>
            <a:stCxn id="338" idx="5"/>
            <a:endCxn id="334" idx="3"/>
          </p:cNvCxnSpPr>
          <p:nvPr/>
        </p:nvCxnSpPr>
        <p:spPr>
          <a:xfrm flipH="1">
            <a:off x="4989010" y="3556400"/>
            <a:ext cx="1083367" cy="2295794"/>
          </a:xfrm>
          <a:prstGeom prst="bentConnector3">
            <a:avLst>
              <a:gd name="adj1" fmla="val 72628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342" name="Group 341"/>
          <p:cNvGrpSpPr/>
          <p:nvPr/>
        </p:nvGrpSpPr>
        <p:grpSpPr>
          <a:xfrm>
            <a:off x="5359978" y="5157682"/>
            <a:ext cx="2126876" cy="523220"/>
            <a:chOff x="3277871" y="993390"/>
            <a:chExt cx="2126876" cy="575541"/>
          </a:xfrm>
        </p:grpSpPr>
        <p:sp>
          <p:nvSpPr>
            <p:cNvPr id="343" name="Rounded Rectangle 342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344" name="Picture 343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6406" y="1051694"/>
              <a:ext cx="329098" cy="429492"/>
            </a:xfrm>
            <a:prstGeom prst="rect">
              <a:avLst/>
            </a:prstGeom>
          </p:spPr>
        </p:pic>
        <p:sp>
          <p:nvSpPr>
            <p:cNvPr id="345" name="TextBox 344"/>
            <p:cNvSpPr txBox="1"/>
            <p:nvPr/>
          </p:nvSpPr>
          <p:spPr>
            <a:xfrm>
              <a:off x="3733031" y="993390"/>
              <a:ext cx="1671716" cy="5755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400" dirty="0">
                  <a:solidFill>
                    <a:schemeClr val="bg1"/>
                  </a:solidFill>
                </a:rPr>
                <a:t>http://data.magelangkota.go.id/</a:t>
              </a:r>
              <a:endParaRPr lang="id-ID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46" name="Group 345"/>
          <p:cNvGrpSpPr/>
          <p:nvPr/>
        </p:nvGrpSpPr>
        <p:grpSpPr>
          <a:xfrm>
            <a:off x="2862134" y="6148739"/>
            <a:ext cx="2126876" cy="523220"/>
            <a:chOff x="3277871" y="993390"/>
            <a:chExt cx="2126876" cy="575541"/>
          </a:xfrm>
        </p:grpSpPr>
        <p:sp>
          <p:nvSpPr>
            <p:cNvPr id="347" name="Rounded Rectangle 346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348" name="Picture 347"/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6998" y="1048889"/>
              <a:ext cx="351361" cy="458548"/>
            </a:xfrm>
            <a:prstGeom prst="rect">
              <a:avLst/>
            </a:prstGeom>
          </p:spPr>
        </p:pic>
        <p:sp>
          <p:nvSpPr>
            <p:cNvPr id="349" name="TextBox 348"/>
            <p:cNvSpPr txBox="1"/>
            <p:nvPr/>
          </p:nvSpPr>
          <p:spPr>
            <a:xfrm>
              <a:off x="3733031" y="993390"/>
              <a:ext cx="1671716" cy="5755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400" dirty="0">
                  <a:solidFill>
                    <a:schemeClr val="bg1"/>
                  </a:solidFill>
                </a:rPr>
                <a:t>http://opendata.magelangkab.go.id/</a:t>
              </a:r>
              <a:endParaRPr lang="id-ID" dirty="0">
                <a:solidFill>
                  <a:schemeClr val="bg1"/>
                </a:solidFill>
              </a:endParaRPr>
            </a:p>
          </p:txBody>
        </p:sp>
      </p:grpSp>
      <p:sp>
        <p:nvSpPr>
          <p:cNvPr id="358" name="Freeform 39"/>
          <p:cNvSpPr>
            <a:spLocks/>
          </p:cNvSpPr>
          <p:nvPr/>
        </p:nvSpPr>
        <p:spPr bwMode="auto">
          <a:xfrm>
            <a:off x="5878349" y="4234315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 u="sng"/>
          </a:p>
        </p:txBody>
      </p:sp>
      <p:cxnSp>
        <p:nvCxnSpPr>
          <p:cNvPr id="359" name="Elbow Connector 358"/>
          <p:cNvCxnSpPr>
            <a:stCxn id="358" idx="5"/>
            <a:endCxn id="347" idx="3"/>
          </p:cNvCxnSpPr>
          <p:nvPr/>
        </p:nvCxnSpPr>
        <p:spPr>
          <a:xfrm flipH="1">
            <a:off x="4989010" y="4234315"/>
            <a:ext cx="969798" cy="2162651"/>
          </a:xfrm>
          <a:prstGeom prst="bentConnector3">
            <a:avLst>
              <a:gd name="adj1" fmla="val 79563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62" name="Freeform 39"/>
          <p:cNvSpPr>
            <a:spLocks/>
          </p:cNvSpPr>
          <p:nvPr/>
        </p:nvSpPr>
        <p:spPr bwMode="auto">
          <a:xfrm>
            <a:off x="6215025" y="4160793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 u="sng"/>
          </a:p>
        </p:txBody>
      </p:sp>
      <p:cxnSp>
        <p:nvCxnSpPr>
          <p:cNvPr id="363" name="Elbow Connector 362"/>
          <p:cNvCxnSpPr>
            <a:stCxn id="362" idx="5"/>
            <a:endCxn id="343" idx="0"/>
          </p:cNvCxnSpPr>
          <p:nvPr/>
        </p:nvCxnSpPr>
        <p:spPr>
          <a:xfrm>
            <a:off x="6295484" y="4160793"/>
            <a:ext cx="127932" cy="996888"/>
          </a:xfrm>
          <a:prstGeom prst="bentConnector2">
            <a:avLst/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365" name="Group 364"/>
          <p:cNvGrpSpPr/>
          <p:nvPr/>
        </p:nvGrpSpPr>
        <p:grpSpPr>
          <a:xfrm>
            <a:off x="7659919" y="778370"/>
            <a:ext cx="2126876" cy="546100"/>
            <a:chOff x="3277871" y="993390"/>
            <a:chExt cx="2126876" cy="546100"/>
          </a:xfrm>
        </p:grpSpPr>
        <p:sp>
          <p:nvSpPr>
            <p:cNvPr id="366" name="Rounded Rectangle 365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367" name="Picture 366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6406" y="1054119"/>
              <a:ext cx="329098" cy="424642"/>
            </a:xfrm>
            <a:prstGeom prst="rect">
              <a:avLst/>
            </a:prstGeom>
          </p:spPr>
        </p:pic>
        <p:sp>
          <p:nvSpPr>
            <p:cNvPr id="368" name="TextBox 367"/>
            <p:cNvSpPr txBox="1"/>
            <p:nvPr/>
          </p:nvSpPr>
          <p:spPr>
            <a:xfrm>
              <a:off x="3733031" y="993390"/>
              <a:ext cx="16717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400" dirty="0" smtClean="0">
                  <a:solidFill>
                    <a:schemeClr val="bg1"/>
                  </a:solidFill>
                </a:rPr>
                <a:t>http://data.semarangkab.go.id/</a:t>
              </a:r>
              <a:endParaRPr lang="id-ID" dirty="0">
                <a:solidFill>
                  <a:schemeClr val="bg1"/>
                </a:solidFill>
              </a:endParaRPr>
            </a:p>
          </p:txBody>
        </p:sp>
      </p:grpSp>
      <p:sp>
        <p:nvSpPr>
          <p:cNvPr id="369" name="Freeform 39"/>
          <p:cNvSpPr>
            <a:spLocks/>
          </p:cNvSpPr>
          <p:nvPr/>
        </p:nvSpPr>
        <p:spPr bwMode="auto">
          <a:xfrm>
            <a:off x="6889107" y="3368884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370" name="Elbow Connector 369"/>
          <p:cNvCxnSpPr>
            <a:stCxn id="369" idx="5"/>
            <a:endCxn id="366" idx="1"/>
          </p:cNvCxnSpPr>
          <p:nvPr/>
        </p:nvCxnSpPr>
        <p:spPr>
          <a:xfrm flipV="1">
            <a:off x="6969566" y="1051420"/>
            <a:ext cx="690353" cy="2317464"/>
          </a:xfrm>
          <a:prstGeom prst="bentConnector3">
            <a:avLst>
              <a:gd name="adj1" fmla="val 100944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377" name="Group 376"/>
          <p:cNvGrpSpPr/>
          <p:nvPr/>
        </p:nvGrpSpPr>
        <p:grpSpPr>
          <a:xfrm>
            <a:off x="5356509" y="5688021"/>
            <a:ext cx="2126876" cy="523220"/>
            <a:chOff x="3277871" y="993390"/>
            <a:chExt cx="2126876" cy="575541"/>
          </a:xfrm>
        </p:grpSpPr>
        <p:sp>
          <p:nvSpPr>
            <p:cNvPr id="378" name="Rounded Rectangle 377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379" name="Picture 378"/>
            <p:cNvPicPr>
              <a:picLocks noChangeAspect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6406" y="1051694"/>
              <a:ext cx="329098" cy="429491"/>
            </a:xfrm>
            <a:prstGeom prst="rect">
              <a:avLst/>
            </a:prstGeom>
          </p:spPr>
        </p:pic>
        <p:sp>
          <p:nvSpPr>
            <p:cNvPr id="380" name="TextBox 379"/>
            <p:cNvSpPr txBox="1"/>
            <p:nvPr/>
          </p:nvSpPr>
          <p:spPr>
            <a:xfrm>
              <a:off x="3733031" y="993390"/>
              <a:ext cx="1671716" cy="5755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400" dirty="0">
                  <a:solidFill>
                    <a:schemeClr val="bg1"/>
                  </a:solidFill>
                </a:rPr>
                <a:t>http://data.salatiga.go.id</a:t>
              </a:r>
              <a:r>
                <a:rPr lang="id-ID" sz="1400" dirty="0" smtClean="0">
                  <a:solidFill>
                    <a:schemeClr val="bg1"/>
                  </a:solidFill>
                </a:rPr>
                <a:t>/</a:t>
              </a:r>
              <a:endParaRPr lang="id-ID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81" name="Group 380"/>
          <p:cNvGrpSpPr/>
          <p:nvPr/>
        </p:nvGrpSpPr>
        <p:grpSpPr>
          <a:xfrm>
            <a:off x="5371332" y="6236282"/>
            <a:ext cx="2126876" cy="523220"/>
            <a:chOff x="3277871" y="993390"/>
            <a:chExt cx="2126876" cy="575541"/>
          </a:xfrm>
        </p:grpSpPr>
        <p:sp>
          <p:nvSpPr>
            <p:cNvPr id="382" name="Rounded Rectangle 381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383" name="Picture 382"/>
            <p:cNvPicPr>
              <a:picLocks noChangeAspect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6441" y="1051694"/>
              <a:ext cx="329026" cy="429491"/>
            </a:xfrm>
            <a:prstGeom prst="rect">
              <a:avLst/>
            </a:prstGeom>
          </p:spPr>
        </p:pic>
        <p:sp>
          <p:nvSpPr>
            <p:cNvPr id="384" name="TextBox 383"/>
            <p:cNvSpPr txBox="1"/>
            <p:nvPr/>
          </p:nvSpPr>
          <p:spPr>
            <a:xfrm>
              <a:off x="3733031" y="993390"/>
              <a:ext cx="1671716" cy="5755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400" dirty="0">
                  <a:solidFill>
                    <a:schemeClr val="bg1"/>
                  </a:solidFill>
                </a:rPr>
                <a:t>http://opendata.klatenkab.go.id/</a:t>
              </a:r>
              <a:endParaRPr lang="id-ID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86" name="Group 385"/>
          <p:cNvGrpSpPr/>
          <p:nvPr/>
        </p:nvGrpSpPr>
        <p:grpSpPr>
          <a:xfrm>
            <a:off x="7696954" y="5839197"/>
            <a:ext cx="2126876" cy="523220"/>
            <a:chOff x="3277871" y="993390"/>
            <a:chExt cx="2126876" cy="575541"/>
          </a:xfrm>
        </p:grpSpPr>
        <p:sp>
          <p:nvSpPr>
            <p:cNvPr id="387" name="Rounded Rectangle 386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388" name="Picture 387"/>
            <p:cNvPicPr>
              <a:picLocks noChangeAspect="1"/>
            </p:cNvPicPr>
            <p:nvPr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6421" y="1051694"/>
              <a:ext cx="329067" cy="429491"/>
            </a:xfrm>
            <a:prstGeom prst="rect">
              <a:avLst/>
            </a:prstGeom>
          </p:spPr>
        </p:pic>
        <p:sp>
          <p:nvSpPr>
            <p:cNvPr id="389" name="TextBox 388"/>
            <p:cNvSpPr txBox="1"/>
            <p:nvPr/>
          </p:nvSpPr>
          <p:spPr>
            <a:xfrm>
              <a:off x="3733031" y="993390"/>
              <a:ext cx="1671716" cy="5755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400" dirty="0">
                  <a:solidFill>
                    <a:schemeClr val="bg1"/>
                  </a:solidFill>
                </a:rPr>
                <a:t>http://103.30.181.240/</a:t>
              </a:r>
              <a:endParaRPr lang="id-ID" dirty="0">
                <a:solidFill>
                  <a:schemeClr val="bg1"/>
                </a:solidFill>
              </a:endParaRPr>
            </a:p>
          </p:txBody>
        </p:sp>
      </p:grpSp>
      <p:sp>
        <p:nvSpPr>
          <p:cNvPr id="390" name="Freeform 39"/>
          <p:cNvSpPr>
            <a:spLocks/>
          </p:cNvSpPr>
          <p:nvPr/>
        </p:nvSpPr>
        <p:spPr bwMode="auto">
          <a:xfrm>
            <a:off x="7010919" y="3783392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391" name="Elbow Connector 390"/>
          <p:cNvCxnSpPr>
            <a:stCxn id="390" idx="5"/>
            <a:endCxn id="378" idx="3"/>
          </p:cNvCxnSpPr>
          <p:nvPr/>
        </p:nvCxnSpPr>
        <p:spPr>
          <a:xfrm>
            <a:off x="7091378" y="3783392"/>
            <a:ext cx="392007" cy="2152856"/>
          </a:xfrm>
          <a:prstGeom prst="bentConnector3">
            <a:avLst>
              <a:gd name="adj1" fmla="val 127214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94" name="Freeform 39"/>
          <p:cNvSpPr>
            <a:spLocks/>
          </p:cNvSpPr>
          <p:nvPr/>
        </p:nvSpPr>
        <p:spPr bwMode="auto">
          <a:xfrm>
            <a:off x="7365552" y="4766709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 u="sng"/>
          </a:p>
        </p:txBody>
      </p:sp>
      <p:cxnSp>
        <p:nvCxnSpPr>
          <p:cNvPr id="395" name="Elbow Connector 394"/>
          <p:cNvCxnSpPr>
            <a:stCxn id="394" idx="5"/>
            <a:endCxn id="382" idx="3"/>
          </p:cNvCxnSpPr>
          <p:nvPr/>
        </p:nvCxnSpPr>
        <p:spPr>
          <a:xfrm>
            <a:off x="7446011" y="4766709"/>
            <a:ext cx="52197" cy="1717800"/>
          </a:xfrm>
          <a:prstGeom prst="bentConnector3">
            <a:avLst>
              <a:gd name="adj1" fmla="val 463371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98" name="Freeform 39"/>
          <p:cNvSpPr>
            <a:spLocks/>
          </p:cNvSpPr>
          <p:nvPr/>
        </p:nvSpPr>
        <p:spPr bwMode="auto">
          <a:xfrm>
            <a:off x="8302811" y="5411207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 u="sng"/>
          </a:p>
        </p:txBody>
      </p:sp>
      <p:cxnSp>
        <p:nvCxnSpPr>
          <p:cNvPr id="399" name="Elbow Connector 398"/>
          <p:cNvCxnSpPr>
            <a:stCxn id="398" idx="5"/>
          </p:cNvCxnSpPr>
          <p:nvPr/>
        </p:nvCxnSpPr>
        <p:spPr>
          <a:xfrm>
            <a:off x="8383270" y="5411207"/>
            <a:ext cx="350684" cy="436561"/>
          </a:xfrm>
          <a:prstGeom prst="bentConnector2">
            <a:avLst/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416" name="Group 415"/>
          <p:cNvGrpSpPr/>
          <p:nvPr/>
        </p:nvGrpSpPr>
        <p:grpSpPr>
          <a:xfrm>
            <a:off x="9897467" y="4307478"/>
            <a:ext cx="2126876" cy="546100"/>
            <a:chOff x="3277871" y="993390"/>
            <a:chExt cx="2126876" cy="546100"/>
          </a:xfrm>
        </p:grpSpPr>
        <p:sp>
          <p:nvSpPr>
            <p:cNvPr id="417" name="Rounded Rectangle 416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418" name="Picture 417"/>
            <p:cNvPicPr>
              <a:picLocks noChangeAspect="1"/>
            </p:cNvPicPr>
            <p:nvPr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8605" y="1046645"/>
              <a:ext cx="315039" cy="439590"/>
            </a:xfrm>
            <a:prstGeom prst="rect">
              <a:avLst/>
            </a:prstGeom>
          </p:spPr>
        </p:pic>
        <p:sp>
          <p:nvSpPr>
            <p:cNvPr id="419" name="TextBox 418"/>
            <p:cNvSpPr txBox="1"/>
            <p:nvPr/>
          </p:nvSpPr>
          <p:spPr>
            <a:xfrm>
              <a:off x="3733031" y="993390"/>
              <a:ext cx="16717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400" dirty="0">
                  <a:solidFill>
                    <a:schemeClr val="bg1"/>
                  </a:solidFill>
                </a:rPr>
                <a:t>http://data.surakarta.go.id/</a:t>
              </a:r>
              <a:endParaRPr lang="id-ID" sz="3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20" name="Group 419"/>
          <p:cNvGrpSpPr/>
          <p:nvPr/>
        </p:nvGrpSpPr>
        <p:grpSpPr>
          <a:xfrm>
            <a:off x="9907766" y="3709474"/>
            <a:ext cx="2126876" cy="546100"/>
            <a:chOff x="3277871" y="993390"/>
            <a:chExt cx="2126876" cy="546100"/>
          </a:xfrm>
        </p:grpSpPr>
        <p:sp>
          <p:nvSpPr>
            <p:cNvPr id="421" name="Rounded Rectangle 420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  <a:solidFill>
              <a:srgbClr val="CC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422" name="Picture 421"/>
            <p:cNvPicPr>
              <a:picLocks noChangeAspect="1"/>
            </p:cNvPicPr>
            <p:nvPr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9218" y="1048617"/>
              <a:ext cx="333814" cy="435646"/>
            </a:xfrm>
            <a:prstGeom prst="rect">
              <a:avLst/>
            </a:prstGeom>
          </p:spPr>
        </p:pic>
        <p:sp>
          <p:nvSpPr>
            <p:cNvPr id="423" name="TextBox 422"/>
            <p:cNvSpPr txBox="1"/>
            <p:nvPr/>
          </p:nvSpPr>
          <p:spPr>
            <a:xfrm>
              <a:off x="3733031" y="993390"/>
              <a:ext cx="16717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2800" dirty="0" smtClean="0">
                  <a:solidFill>
                    <a:schemeClr val="bg1"/>
                  </a:solidFill>
                </a:rPr>
                <a:t>SRAGEN</a:t>
              </a:r>
              <a:endParaRPr lang="id-ID" dirty="0">
                <a:solidFill>
                  <a:schemeClr val="bg1"/>
                </a:solidFill>
              </a:endParaRPr>
            </a:p>
          </p:txBody>
        </p:sp>
      </p:grpSp>
      <p:sp>
        <p:nvSpPr>
          <p:cNvPr id="446" name="Freeform 39"/>
          <p:cNvSpPr>
            <a:spLocks/>
          </p:cNvSpPr>
          <p:nvPr/>
        </p:nvSpPr>
        <p:spPr bwMode="auto">
          <a:xfrm>
            <a:off x="8059845" y="2226086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459" name="Elbow Connector 458"/>
          <p:cNvCxnSpPr>
            <a:stCxn id="460" idx="5"/>
            <a:endCxn id="451" idx="1"/>
          </p:cNvCxnSpPr>
          <p:nvPr/>
        </p:nvCxnSpPr>
        <p:spPr>
          <a:xfrm flipV="1">
            <a:off x="8591969" y="1634607"/>
            <a:ext cx="1317814" cy="668294"/>
          </a:xfrm>
          <a:prstGeom prst="bentConnector3">
            <a:avLst>
              <a:gd name="adj1" fmla="val 58673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454" name="Group 453"/>
          <p:cNvGrpSpPr/>
          <p:nvPr/>
        </p:nvGrpSpPr>
        <p:grpSpPr>
          <a:xfrm>
            <a:off x="9908473" y="1903223"/>
            <a:ext cx="2126876" cy="586441"/>
            <a:chOff x="3277871" y="953049"/>
            <a:chExt cx="2126876" cy="586441"/>
          </a:xfrm>
        </p:grpSpPr>
        <p:sp>
          <p:nvSpPr>
            <p:cNvPr id="455" name="Rounded Rectangle 454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456" name="Picture 455"/>
            <p:cNvPicPr>
              <a:picLocks noChangeAspect="1"/>
            </p:cNvPicPr>
            <p:nvPr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1949" y="1062959"/>
              <a:ext cx="308349" cy="406961"/>
            </a:xfrm>
            <a:prstGeom prst="rect">
              <a:avLst/>
            </a:prstGeom>
          </p:spPr>
        </p:pic>
        <p:sp>
          <p:nvSpPr>
            <p:cNvPr id="457" name="TextBox 456"/>
            <p:cNvSpPr txBox="1"/>
            <p:nvPr/>
          </p:nvSpPr>
          <p:spPr>
            <a:xfrm>
              <a:off x="3733031" y="953049"/>
              <a:ext cx="16717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400" dirty="0">
                  <a:solidFill>
                    <a:schemeClr val="bg1"/>
                  </a:solidFill>
                </a:rPr>
                <a:t>http://data.rembangkab.go.id/</a:t>
              </a:r>
              <a:endParaRPr lang="id-ID" sz="3600" dirty="0">
                <a:solidFill>
                  <a:schemeClr val="bg1"/>
                </a:solidFill>
              </a:endParaRPr>
            </a:p>
          </p:txBody>
        </p:sp>
      </p:grpSp>
      <p:sp>
        <p:nvSpPr>
          <p:cNvPr id="460" name="Freeform 39"/>
          <p:cNvSpPr>
            <a:spLocks/>
          </p:cNvSpPr>
          <p:nvPr/>
        </p:nvSpPr>
        <p:spPr bwMode="auto">
          <a:xfrm>
            <a:off x="8511510" y="2302901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grpSp>
        <p:nvGrpSpPr>
          <p:cNvPr id="177" name="Group 176"/>
          <p:cNvGrpSpPr/>
          <p:nvPr/>
        </p:nvGrpSpPr>
        <p:grpSpPr>
          <a:xfrm>
            <a:off x="7635501" y="1359197"/>
            <a:ext cx="2126876" cy="546100"/>
            <a:chOff x="3277871" y="993390"/>
            <a:chExt cx="2126876" cy="546100"/>
          </a:xfrm>
        </p:grpSpPr>
        <p:sp>
          <p:nvSpPr>
            <p:cNvPr id="178" name="Rounded Rectangle 177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179" name="Picture 178"/>
            <p:cNvPicPr>
              <a:picLocks noChangeAspect="1"/>
            </p:cNvPicPr>
            <p:nvPr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0207" y="1046645"/>
              <a:ext cx="311834" cy="439590"/>
            </a:xfrm>
            <a:prstGeom prst="rect">
              <a:avLst/>
            </a:prstGeom>
          </p:spPr>
        </p:pic>
        <p:sp>
          <p:nvSpPr>
            <p:cNvPr id="180" name="TextBox 179"/>
            <p:cNvSpPr txBox="1"/>
            <p:nvPr/>
          </p:nvSpPr>
          <p:spPr>
            <a:xfrm>
              <a:off x="3733031" y="993390"/>
              <a:ext cx="16717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400" dirty="0" smtClean="0">
                  <a:solidFill>
                    <a:schemeClr val="bg1"/>
                  </a:solidFill>
                </a:rPr>
                <a:t>http://opendata.jepara.go.id/</a:t>
              </a:r>
              <a:endParaRPr lang="id-ID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84" name="Elbow Connector 183"/>
          <p:cNvCxnSpPr>
            <a:stCxn id="183" idx="5"/>
            <a:endCxn id="178" idx="2"/>
          </p:cNvCxnSpPr>
          <p:nvPr/>
        </p:nvCxnSpPr>
        <p:spPr>
          <a:xfrm flipV="1">
            <a:off x="7831157" y="1905297"/>
            <a:ext cx="867782" cy="149038"/>
          </a:xfrm>
          <a:prstGeom prst="bentConnector2">
            <a:avLst/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450" name="Group 449"/>
          <p:cNvGrpSpPr/>
          <p:nvPr/>
        </p:nvGrpSpPr>
        <p:grpSpPr>
          <a:xfrm>
            <a:off x="9909783" y="1361557"/>
            <a:ext cx="2126876" cy="546100"/>
            <a:chOff x="3277871" y="993390"/>
            <a:chExt cx="2126876" cy="546100"/>
          </a:xfrm>
        </p:grpSpPr>
        <p:sp>
          <p:nvSpPr>
            <p:cNvPr id="451" name="Rounded Rectangle 450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  <a:solidFill>
              <a:srgbClr val="CC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452" name="Picture 451"/>
            <p:cNvPicPr>
              <a:picLocks noChangeAspect="1"/>
            </p:cNvPicPr>
            <p:nvPr/>
          </p:nvPicPr>
          <p:blipFill>
            <a:blip r:embed="rId3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0334" y="1062959"/>
              <a:ext cx="311579" cy="406961"/>
            </a:xfrm>
            <a:prstGeom prst="rect">
              <a:avLst/>
            </a:prstGeom>
          </p:spPr>
        </p:pic>
        <p:sp>
          <p:nvSpPr>
            <p:cNvPr id="453" name="TextBox 452"/>
            <p:cNvSpPr txBox="1"/>
            <p:nvPr/>
          </p:nvSpPr>
          <p:spPr>
            <a:xfrm>
              <a:off x="3733031" y="993390"/>
              <a:ext cx="16717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2800" dirty="0" smtClean="0">
                  <a:solidFill>
                    <a:schemeClr val="bg1"/>
                  </a:solidFill>
                </a:rPr>
                <a:t>PATI</a:t>
              </a:r>
              <a:endParaRPr lang="id-ID" dirty="0">
                <a:solidFill>
                  <a:schemeClr val="bg1"/>
                </a:solidFill>
              </a:endParaRPr>
            </a:p>
          </p:txBody>
        </p:sp>
      </p:grpSp>
      <p:sp>
        <p:nvSpPr>
          <p:cNvPr id="465" name="Freeform 39"/>
          <p:cNvSpPr>
            <a:spLocks/>
          </p:cNvSpPr>
          <p:nvPr/>
        </p:nvSpPr>
        <p:spPr bwMode="auto">
          <a:xfrm>
            <a:off x="9470479" y="2331134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466" name="Elbow Connector 465"/>
          <p:cNvCxnSpPr>
            <a:stCxn id="465" idx="5"/>
          </p:cNvCxnSpPr>
          <p:nvPr/>
        </p:nvCxnSpPr>
        <p:spPr>
          <a:xfrm flipV="1">
            <a:off x="9550938" y="2207724"/>
            <a:ext cx="346819" cy="123410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468" name="Group 467"/>
          <p:cNvGrpSpPr/>
          <p:nvPr/>
        </p:nvGrpSpPr>
        <p:grpSpPr>
          <a:xfrm>
            <a:off x="9883947" y="4905482"/>
            <a:ext cx="2126876" cy="546100"/>
            <a:chOff x="3277871" y="993390"/>
            <a:chExt cx="2126876" cy="546100"/>
          </a:xfrm>
        </p:grpSpPr>
        <p:sp>
          <p:nvSpPr>
            <p:cNvPr id="469" name="Rounded Rectangle 468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470" name="Picture 469"/>
            <p:cNvPicPr>
              <a:picLocks noChangeAspect="1"/>
            </p:cNvPicPr>
            <p:nvPr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9218" y="1048617"/>
              <a:ext cx="333814" cy="435646"/>
            </a:xfrm>
            <a:prstGeom prst="rect">
              <a:avLst/>
            </a:prstGeom>
          </p:spPr>
        </p:pic>
        <p:sp>
          <p:nvSpPr>
            <p:cNvPr id="471" name="TextBox 470"/>
            <p:cNvSpPr txBox="1"/>
            <p:nvPr/>
          </p:nvSpPr>
          <p:spPr>
            <a:xfrm>
              <a:off x="3733031" y="993390"/>
              <a:ext cx="16717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400" dirty="0">
                  <a:solidFill>
                    <a:schemeClr val="bg1"/>
                  </a:solidFill>
                </a:rPr>
                <a:t>http://data.sukoharjokab.go.id/</a:t>
              </a:r>
              <a:endParaRPr lang="id-ID" sz="3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72" name="Group 471"/>
          <p:cNvGrpSpPr/>
          <p:nvPr/>
        </p:nvGrpSpPr>
        <p:grpSpPr>
          <a:xfrm>
            <a:off x="9876428" y="5481833"/>
            <a:ext cx="2126876" cy="546100"/>
            <a:chOff x="3277871" y="993390"/>
            <a:chExt cx="2126876" cy="546100"/>
          </a:xfrm>
        </p:grpSpPr>
        <p:sp>
          <p:nvSpPr>
            <p:cNvPr id="473" name="Rounded Rectangle 472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474" name="Picture 473"/>
            <p:cNvPicPr>
              <a:picLocks noChangeAspect="1"/>
            </p:cNvPicPr>
            <p:nvPr/>
          </p:nvPicPr>
          <p:blipFill>
            <a:blip r:embed="rId3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9218" y="1063061"/>
              <a:ext cx="333814" cy="406758"/>
            </a:xfrm>
            <a:prstGeom prst="rect">
              <a:avLst/>
            </a:prstGeom>
          </p:spPr>
        </p:pic>
        <p:sp>
          <p:nvSpPr>
            <p:cNvPr id="475" name="TextBox 474"/>
            <p:cNvSpPr txBox="1"/>
            <p:nvPr/>
          </p:nvSpPr>
          <p:spPr>
            <a:xfrm>
              <a:off x="3733031" y="993390"/>
              <a:ext cx="16717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400" dirty="0">
                  <a:solidFill>
                    <a:schemeClr val="bg1"/>
                  </a:solidFill>
                </a:rPr>
                <a:t>http://data.karanganyarkab.go.id/</a:t>
              </a:r>
              <a:endParaRPr lang="id-ID" dirty="0">
                <a:solidFill>
                  <a:schemeClr val="bg1"/>
                </a:solidFill>
              </a:endParaRPr>
            </a:p>
          </p:txBody>
        </p:sp>
      </p:grpSp>
      <p:sp>
        <p:nvSpPr>
          <p:cNvPr id="476" name="Freeform 39"/>
          <p:cNvSpPr>
            <a:spLocks/>
          </p:cNvSpPr>
          <p:nvPr/>
        </p:nvSpPr>
        <p:spPr bwMode="auto">
          <a:xfrm>
            <a:off x="8554494" y="4149055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477" name="Elbow Connector 476"/>
          <p:cNvCxnSpPr>
            <a:stCxn id="476" idx="5"/>
            <a:endCxn id="421" idx="1"/>
          </p:cNvCxnSpPr>
          <p:nvPr/>
        </p:nvCxnSpPr>
        <p:spPr>
          <a:xfrm flipV="1">
            <a:off x="8634953" y="3982524"/>
            <a:ext cx="1272813" cy="166531"/>
          </a:xfrm>
          <a:prstGeom prst="bentConnector3">
            <a:avLst>
              <a:gd name="adj1" fmla="val 93903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80" name="Freeform 39"/>
          <p:cNvSpPr>
            <a:spLocks/>
          </p:cNvSpPr>
          <p:nvPr/>
        </p:nvSpPr>
        <p:spPr bwMode="auto">
          <a:xfrm>
            <a:off x="7938328" y="4421219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481" name="Elbow Connector 480"/>
          <p:cNvCxnSpPr>
            <a:stCxn id="480" idx="5"/>
            <a:endCxn id="417" idx="1"/>
          </p:cNvCxnSpPr>
          <p:nvPr/>
        </p:nvCxnSpPr>
        <p:spPr>
          <a:xfrm>
            <a:off x="8018787" y="4421219"/>
            <a:ext cx="1878680" cy="159309"/>
          </a:xfrm>
          <a:prstGeom prst="bentConnector3">
            <a:avLst>
              <a:gd name="adj1" fmla="val 93264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83" name="Freeform 39"/>
          <p:cNvSpPr>
            <a:spLocks/>
          </p:cNvSpPr>
          <p:nvPr/>
        </p:nvSpPr>
        <p:spPr bwMode="auto">
          <a:xfrm>
            <a:off x="8058366" y="4724568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484" name="Elbow Connector 483"/>
          <p:cNvCxnSpPr>
            <a:stCxn id="483" idx="5"/>
            <a:endCxn id="469" idx="1"/>
          </p:cNvCxnSpPr>
          <p:nvPr/>
        </p:nvCxnSpPr>
        <p:spPr>
          <a:xfrm>
            <a:off x="8138825" y="4724568"/>
            <a:ext cx="1745122" cy="453964"/>
          </a:xfrm>
          <a:prstGeom prst="bentConnector3">
            <a:avLst>
              <a:gd name="adj1" fmla="val 94392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86" name="Freeform 39"/>
          <p:cNvSpPr>
            <a:spLocks/>
          </p:cNvSpPr>
          <p:nvPr/>
        </p:nvSpPr>
        <p:spPr bwMode="auto">
          <a:xfrm>
            <a:off x="8565498" y="4898219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487" name="Elbow Connector 486"/>
          <p:cNvCxnSpPr>
            <a:stCxn id="486" idx="5"/>
            <a:endCxn id="473" idx="1"/>
          </p:cNvCxnSpPr>
          <p:nvPr/>
        </p:nvCxnSpPr>
        <p:spPr>
          <a:xfrm>
            <a:off x="8645957" y="4898219"/>
            <a:ext cx="1230471" cy="856664"/>
          </a:xfrm>
          <a:prstGeom prst="bentConnector3">
            <a:avLst>
              <a:gd name="adj1" fmla="val 82512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95" name="Rounded Rectangle 494"/>
          <p:cNvSpPr/>
          <p:nvPr/>
        </p:nvSpPr>
        <p:spPr>
          <a:xfrm>
            <a:off x="2492507" y="2691746"/>
            <a:ext cx="5083469" cy="513929"/>
          </a:xfrm>
          <a:prstGeom prst="roundRect">
            <a:avLst/>
          </a:prstGeom>
          <a:solidFill>
            <a:schemeClr val="accent6">
              <a:alpha val="8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200" dirty="0" smtClean="0"/>
              <a:t>2</a:t>
            </a:r>
            <a:r>
              <a:rPr lang="en-US" sz="3200" dirty="0" smtClean="0"/>
              <a:t>7</a:t>
            </a:r>
            <a:r>
              <a:rPr lang="id-ID" sz="3200" dirty="0" smtClean="0"/>
              <a:t> TERHUBUNG</a:t>
            </a:r>
            <a:endParaRPr lang="id-ID" sz="3200" dirty="0"/>
          </a:p>
        </p:txBody>
      </p:sp>
      <p:sp>
        <p:nvSpPr>
          <p:cNvPr id="496" name="Rounded Rectangle 495"/>
          <p:cNvSpPr/>
          <p:nvPr/>
        </p:nvSpPr>
        <p:spPr>
          <a:xfrm>
            <a:off x="2487257" y="4463347"/>
            <a:ext cx="5083469" cy="513929"/>
          </a:xfrm>
          <a:prstGeom prst="roundRect">
            <a:avLst/>
          </a:prstGeom>
          <a:solidFill>
            <a:srgbClr val="FF0000">
              <a:alpha val="8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200" dirty="0" smtClean="0"/>
              <a:t>4 BELUM TERHUBUNG</a:t>
            </a:r>
            <a:endParaRPr lang="id-ID" sz="3200" dirty="0"/>
          </a:p>
        </p:txBody>
      </p:sp>
      <p:sp>
        <p:nvSpPr>
          <p:cNvPr id="497" name="Rounded Rectangle 496"/>
          <p:cNvSpPr/>
          <p:nvPr/>
        </p:nvSpPr>
        <p:spPr>
          <a:xfrm>
            <a:off x="2488351" y="3272086"/>
            <a:ext cx="5083469" cy="513929"/>
          </a:xfrm>
          <a:prstGeom prst="roundRect">
            <a:avLst/>
          </a:pr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2</a:t>
            </a:r>
            <a:r>
              <a:rPr lang="id-ID" sz="3200" dirty="0" smtClean="0"/>
              <a:t> TERPUTUS</a:t>
            </a:r>
            <a:endParaRPr lang="id-ID" sz="3200" dirty="0"/>
          </a:p>
        </p:txBody>
      </p:sp>
      <p:sp>
        <p:nvSpPr>
          <p:cNvPr id="498" name="TextBox 497"/>
          <p:cNvSpPr txBox="1"/>
          <p:nvPr/>
        </p:nvSpPr>
        <p:spPr>
          <a:xfrm>
            <a:off x="8030626" y="6434260"/>
            <a:ext cx="3234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b="1" dirty="0" smtClean="0"/>
              <a:t>UPDATE 1</a:t>
            </a:r>
            <a:r>
              <a:rPr lang="en-US" b="1" dirty="0"/>
              <a:t>8</a:t>
            </a:r>
            <a:r>
              <a:rPr lang="id-ID" b="1" dirty="0" smtClean="0"/>
              <a:t> SEPTEMBER 2018</a:t>
            </a:r>
            <a:endParaRPr lang="id-ID" b="1" dirty="0"/>
          </a:p>
        </p:txBody>
      </p:sp>
      <p:sp>
        <p:nvSpPr>
          <p:cNvPr id="499" name="Rounded Rectangle 498"/>
          <p:cNvSpPr/>
          <p:nvPr/>
        </p:nvSpPr>
        <p:spPr>
          <a:xfrm>
            <a:off x="2478827" y="3863484"/>
            <a:ext cx="5083469" cy="513929"/>
          </a:xfrm>
          <a:prstGeom prst="roundRect">
            <a:avLst/>
          </a:prstGeom>
          <a:solidFill>
            <a:schemeClr val="accent5">
              <a:alpha val="8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200" dirty="0" smtClean="0"/>
              <a:t>2 BELUM TERSEDIA </a:t>
            </a:r>
            <a:r>
              <a:rPr lang="id-ID" sz="3200" dirty="0"/>
              <a:t>DOMAIN</a:t>
            </a:r>
          </a:p>
        </p:txBody>
      </p:sp>
    </p:spTree>
    <p:extLst>
      <p:ext uri="{BB962C8B-B14F-4D97-AF65-F5344CB8AC3E}">
        <p14:creationId xmlns:p14="http://schemas.microsoft.com/office/powerpoint/2010/main" val="150971381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8" name="Group 437"/>
          <p:cNvGrpSpPr/>
          <p:nvPr/>
        </p:nvGrpSpPr>
        <p:grpSpPr>
          <a:xfrm>
            <a:off x="9911093" y="779550"/>
            <a:ext cx="2126876" cy="646331"/>
            <a:chOff x="3277871" y="993390"/>
            <a:chExt cx="2126876" cy="646331"/>
          </a:xfrm>
        </p:grpSpPr>
        <p:sp>
          <p:nvSpPr>
            <p:cNvPr id="439" name="Rounded Rectangle 438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440" name="Picture 43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0207" y="1062959"/>
              <a:ext cx="311834" cy="406961"/>
            </a:xfrm>
            <a:prstGeom prst="rect">
              <a:avLst/>
            </a:prstGeom>
          </p:spPr>
        </p:pic>
        <p:sp>
          <p:nvSpPr>
            <p:cNvPr id="441" name="TextBox 440"/>
            <p:cNvSpPr txBox="1"/>
            <p:nvPr/>
          </p:nvSpPr>
          <p:spPr>
            <a:xfrm>
              <a:off x="3733031" y="993390"/>
              <a:ext cx="16717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200" dirty="0">
                  <a:solidFill>
                    <a:schemeClr val="bg1"/>
                  </a:solidFill>
                </a:rPr>
                <a:t>KUDUS</a:t>
              </a:r>
            </a:p>
            <a:p>
              <a:r>
                <a:rPr lang="id-ID" sz="2400" dirty="0">
                  <a:solidFill>
                    <a:schemeClr val="bg1"/>
                  </a:solidFill>
                </a:rPr>
                <a:t>205 DATA</a:t>
              </a: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401" y="1221088"/>
            <a:ext cx="9260764" cy="5435460"/>
          </a:xfrm>
          <a:prstGeom prst="rect">
            <a:avLst/>
          </a:prstGeom>
        </p:spPr>
      </p:pic>
      <p:cxnSp>
        <p:nvCxnSpPr>
          <p:cNvPr id="447" name="Elbow Connector 446"/>
          <p:cNvCxnSpPr>
            <a:stCxn id="446" idx="5"/>
            <a:endCxn id="439" idx="1"/>
          </p:cNvCxnSpPr>
          <p:nvPr/>
        </p:nvCxnSpPr>
        <p:spPr>
          <a:xfrm flipV="1">
            <a:off x="8140304" y="1052600"/>
            <a:ext cx="1770789" cy="1173486"/>
          </a:xfrm>
          <a:prstGeom prst="bentConnector3">
            <a:avLst>
              <a:gd name="adj1" fmla="val 61296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564" y="176868"/>
            <a:ext cx="8009965" cy="456080"/>
          </a:xfrm>
        </p:spPr>
        <p:txBody>
          <a:bodyPr>
            <a:normAutofit fontScale="90000"/>
          </a:bodyPr>
          <a:lstStyle/>
          <a:p>
            <a:r>
              <a:rPr lang="id-ID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KETERISIAN DATA KAB/KOTA PADA OPEN DATA JATENG</a:t>
            </a:r>
            <a:endParaRPr lang="id-ID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265587" y="6420396"/>
            <a:ext cx="622332" cy="437604"/>
          </a:xfrm>
        </p:spPr>
        <p:txBody>
          <a:bodyPr/>
          <a:lstStyle/>
          <a:p>
            <a:fld id="{977B3FD2-45BB-4354-8551-EF2A5168E54B}" type="slidenum">
              <a:rPr lang="id-ID" smtClean="0"/>
              <a:t>12</a:t>
            </a:fld>
            <a:endParaRPr lang="id-ID"/>
          </a:p>
        </p:txBody>
      </p:sp>
      <p:grpSp>
        <p:nvGrpSpPr>
          <p:cNvPr id="82" name="Group 81"/>
          <p:cNvGrpSpPr/>
          <p:nvPr/>
        </p:nvGrpSpPr>
        <p:grpSpPr>
          <a:xfrm>
            <a:off x="177967" y="3812563"/>
            <a:ext cx="2126876" cy="646331"/>
            <a:chOff x="3277871" y="993390"/>
            <a:chExt cx="2126876" cy="646331"/>
          </a:xfrm>
        </p:grpSpPr>
        <p:sp>
          <p:nvSpPr>
            <p:cNvPr id="83" name="Rounded Rectangle 82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84" name="Picture 8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1918" y="1043356"/>
              <a:ext cx="308413" cy="446168"/>
            </a:xfrm>
            <a:prstGeom prst="rect">
              <a:avLst/>
            </a:prstGeom>
          </p:spPr>
        </p:pic>
        <p:sp>
          <p:nvSpPr>
            <p:cNvPr id="85" name="TextBox 84"/>
            <p:cNvSpPr txBox="1"/>
            <p:nvPr/>
          </p:nvSpPr>
          <p:spPr>
            <a:xfrm>
              <a:off x="3733031" y="993390"/>
              <a:ext cx="16717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200" dirty="0" smtClean="0">
                  <a:solidFill>
                    <a:schemeClr val="bg1"/>
                  </a:solidFill>
                </a:rPr>
                <a:t>BANJARNEGARA</a:t>
              </a:r>
            </a:p>
            <a:p>
              <a:r>
                <a:rPr lang="id-ID" sz="2400" dirty="0" smtClean="0">
                  <a:solidFill>
                    <a:schemeClr val="bg1"/>
                  </a:solidFill>
                </a:rPr>
                <a:t>299 DATA</a:t>
              </a:r>
              <a:endParaRPr lang="id-ID" sz="3200" dirty="0">
                <a:solidFill>
                  <a:schemeClr val="bg1"/>
                </a:solidFill>
              </a:endParaRPr>
            </a:p>
          </p:txBody>
        </p:sp>
      </p:grpSp>
      <p:sp>
        <p:nvSpPr>
          <p:cNvPr id="89" name="Freeform 39"/>
          <p:cNvSpPr>
            <a:spLocks/>
          </p:cNvSpPr>
          <p:nvPr/>
        </p:nvSpPr>
        <p:spPr bwMode="auto">
          <a:xfrm>
            <a:off x="4655758" y="3828750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grpSp>
        <p:nvGrpSpPr>
          <p:cNvPr id="95" name="Group 94"/>
          <p:cNvGrpSpPr/>
          <p:nvPr/>
        </p:nvGrpSpPr>
        <p:grpSpPr>
          <a:xfrm>
            <a:off x="175459" y="5597403"/>
            <a:ext cx="2126876" cy="646331"/>
            <a:chOff x="3277871" y="993390"/>
            <a:chExt cx="2126876" cy="646331"/>
          </a:xfrm>
        </p:grpSpPr>
        <p:sp>
          <p:nvSpPr>
            <p:cNvPr id="96" name="Rounded Rectangle 95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97" name="Picture 9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1918" y="1108795"/>
              <a:ext cx="308413" cy="315289"/>
            </a:xfrm>
            <a:prstGeom prst="rect">
              <a:avLst/>
            </a:prstGeom>
          </p:spPr>
        </p:pic>
        <p:sp>
          <p:nvSpPr>
            <p:cNvPr id="98" name="TextBox 97"/>
            <p:cNvSpPr txBox="1"/>
            <p:nvPr/>
          </p:nvSpPr>
          <p:spPr>
            <a:xfrm>
              <a:off x="3733031" y="993390"/>
              <a:ext cx="16717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200" dirty="0" smtClean="0">
                  <a:solidFill>
                    <a:schemeClr val="bg1"/>
                  </a:solidFill>
                </a:rPr>
                <a:t>BANYUMAS</a:t>
              </a:r>
            </a:p>
            <a:p>
              <a:r>
                <a:rPr lang="id-ID" sz="2400" dirty="0" smtClean="0">
                  <a:solidFill>
                    <a:schemeClr val="bg1"/>
                  </a:solidFill>
                </a:rPr>
                <a:t>220 DATA</a:t>
              </a:r>
              <a:endParaRPr lang="id-ID" sz="3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04" name="Freeform 39"/>
          <p:cNvSpPr>
            <a:spLocks/>
          </p:cNvSpPr>
          <p:nvPr/>
        </p:nvSpPr>
        <p:spPr bwMode="auto">
          <a:xfrm>
            <a:off x="3187193" y="4122750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 u="sng"/>
          </a:p>
        </p:txBody>
      </p:sp>
      <p:grpSp>
        <p:nvGrpSpPr>
          <p:cNvPr id="107" name="Group 106"/>
          <p:cNvGrpSpPr/>
          <p:nvPr/>
        </p:nvGrpSpPr>
        <p:grpSpPr>
          <a:xfrm>
            <a:off x="2560930" y="1388993"/>
            <a:ext cx="2126876" cy="646331"/>
            <a:chOff x="3277871" y="993390"/>
            <a:chExt cx="2126876" cy="646331"/>
          </a:xfrm>
        </p:grpSpPr>
        <p:sp>
          <p:nvSpPr>
            <p:cNvPr id="108" name="Rounded Rectangle 107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109" name="Picture 10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8490" y="1060552"/>
              <a:ext cx="315270" cy="411776"/>
            </a:xfrm>
            <a:prstGeom prst="rect">
              <a:avLst/>
            </a:prstGeom>
          </p:spPr>
        </p:pic>
        <p:sp>
          <p:nvSpPr>
            <p:cNvPr id="110" name="TextBox 109"/>
            <p:cNvSpPr txBox="1"/>
            <p:nvPr/>
          </p:nvSpPr>
          <p:spPr>
            <a:xfrm>
              <a:off x="3733031" y="993390"/>
              <a:ext cx="16717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200" dirty="0" smtClean="0">
                  <a:solidFill>
                    <a:schemeClr val="bg1"/>
                  </a:solidFill>
                </a:rPr>
                <a:t>BATANG</a:t>
              </a:r>
            </a:p>
            <a:p>
              <a:r>
                <a:rPr lang="id-ID" sz="2400" dirty="0" smtClean="0">
                  <a:solidFill>
                    <a:schemeClr val="bg1"/>
                  </a:solidFill>
                </a:rPr>
                <a:t>2156 DATA</a:t>
              </a:r>
              <a:endParaRPr lang="id-ID" sz="32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87" name="Elbow Connector 86"/>
          <p:cNvCxnSpPr>
            <a:stCxn id="89" idx="5"/>
            <a:endCxn id="85" idx="3"/>
          </p:cNvCxnSpPr>
          <p:nvPr/>
        </p:nvCxnSpPr>
        <p:spPr>
          <a:xfrm flipH="1">
            <a:off x="2304843" y="3828750"/>
            <a:ext cx="2431374" cy="245423"/>
          </a:xfrm>
          <a:prstGeom prst="bentConnector5">
            <a:avLst>
              <a:gd name="adj1" fmla="val 392"/>
              <a:gd name="adj2" fmla="val -85151"/>
              <a:gd name="adj3" fmla="val 93805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3" name="Elbow Connector 102"/>
          <p:cNvCxnSpPr>
            <a:stCxn id="104" idx="5"/>
            <a:endCxn id="98" idx="3"/>
          </p:cNvCxnSpPr>
          <p:nvPr/>
        </p:nvCxnSpPr>
        <p:spPr>
          <a:xfrm flipH="1">
            <a:off x="2302335" y="4122750"/>
            <a:ext cx="965317" cy="1736263"/>
          </a:xfrm>
          <a:prstGeom prst="bentConnector3">
            <a:avLst>
              <a:gd name="adj1" fmla="val 48751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11" name="Freeform 39"/>
          <p:cNvSpPr>
            <a:spLocks/>
          </p:cNvSpPr>
          <p:nvPr/>
        </p:nvSpPr>
        <p:spPr bwMode="auto">
          <a:xfrm>
            <a:off x="5209756" y="2957941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112" name="Elbow Connector 111"/>
          <p:cNvCxnSpPr>
            <a:stCxn id="111" idx="5"/>
            <a:endCxn id="110" idx="3"/>
          </p:cNvCxnSpPr>
          <p:nvPr/>
        </p:nvCxnSpPr>
        <p:spPr>
          <a:xfrm flipH="1" flipV="1">
            <a:off x="4687806" y="1650603"/>
            <a:ext cx="602409" cy="1307338"/>
          </a:xfrm>
          <a:prstGeom prst="bentConnector3">
            <a:avLst>
              <a:gd name="adj1" fmla="val 37642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115" name="Group 114"/>
          <p:cNvGrpSpPr/>
          <p:nvPr/>
        </p:nvGrpSpPr>
        <p:grpSpPr>
          <a:xfrm>
            <a:off x="9914992" y="2525448"/>
            <a:ext cx="2126876" cy="646331"/>
            <a:chOff x="3277871" y="993390"/>
            <a:chExt cx="2126876" cy="646331"/>
          </a:xfrm>
        </p:grpSpPr>
        <p:sp>
          <p:nvSpPr>
            <p:cNvPr id="116" name="Rounded Rectangle 115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117" name="Picture 11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9218" y="1091898"/>
              <a:ext cx="333814" cy="349084"/>
            </a:xfrm>
            <a:prstGeom prst="rect">
              <a:avLst/>
            </a:prstGeom>
          </p:spPr>
        </p:pic>
        <p:sp>
          <p:nvSpPr>
            <p:cNvPr id="118" name="TextBox 117"/>
            <p:cNvSpPr txBox="1"/>
            <p:nvPr/>
          </p:nvSpPr>
          <p:spPr>
            <a:xfrm>
              <a:off x="3733031" y="993390"/>
              <a:ext cx="16717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200" dirty="0">
                  <a:solidFill>
                    <a:schemeClr val="bg1"/>
                  </a:solidFill>
                </a:rPr>
                <a:t>BLORA</a:t>
              </a:r>
            </a:p>
            <a:p>
              <a:r>
                <a:rPr lang="id-ID" sz="2400" dirty="0">
                  <a:solidFill>
                    <a:schemeClr val="bg1"/>
                  </a:solidFill>
                </a:rPr>
                <a:t>22 DATA</a:t>
              </a:r>
              <a:endParaRPr lang="id-ID" sz="3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19" name="Freeform 39"/>
          <p:cNvSpPr>
            <a:spLocks/>
          </p:cNvSpPr>
          <p:nvPr/>
        </p:nvSpPr>
        <p:spPr bwMode="auto">
          <a:xfrm>
            <a:off x="9589401" y="3023143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120" name="Elbow Connector 119"/>
          <p:cNvCxnSpPr>
            <a:stCxn id="119" idx="5"/>
            <a:endCxn id="116" idx="1"/>
          </p:cNvCxnSpPr>
          <p:nvPr/>
        </p:nvCxnSpPr>
        <p:spPr>
          <a:xfrm flipV="1">
            <a:off x="9669860" y="2798498"/>
            <a:ext cx="245132" cy="224645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122" name="Group 121"/>
          <p:cNvGrpSpPr/>
          <p:nvPr/>
        </p:nvGrpSpPr>
        <p:grpSpPr>
          <a:xfrm>
            <a:off x="7663007" y="3493179"/>
            <a:ext cx="2126876" cy="646331"/>
            <a:chOff x="3277871" y="934222"/>
            <a:chExt cx="2126876" cy="710964"/>
          </a:xfrm>
        </p:grpSpPr>
        <p:sp>
          <p:nvSpPr>
            <p:cNvPr id="123" name="Rounded Rectangle 122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124" name="Picture 12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9218" y="1048618"/>
              <a:ext cx="333814" cy="435644"/>
            </a:xfrm>
            <a:prstGeom prst="rect">
              <a:avLst/>
            </a:prstGeom>
          </p:spPr>
        </p:pic>
        <p:sp>
          <p:nvSpPr>
            <p:cNvPr id="125" name="TextBox 124"/>
            <p:cNvSpPr txBox="1"/>
            <p:nvPr/>
          </p:nvSpPr>
          <p:spPr>
            <a:xfrm>
              <a:off x="3733031" y="934222"/>
              <a:ext cx="1671716" cy="7109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200" dirty="0" smtClean="0">
                  <a:solidFill>
                    <a:schemeClr val="bg1"/>
                  </a:solidFill>
                </a:rPr>
                <a:t>BOYOLALI</a:t>
              </a:r>
            </a:p>
            <a:p>
              <a:r>
                <a:rPr lang="id-ID" sz="2400" dirty="0" smtClean="0">
                  <a:solidFill>
                    <a:schemeClr val="bg1"/>
                  </a:solidFill>
                </a:rPr>
                <a:t>0 DATA</a:t>
              </a:r>
              <a:endParaRPr lang="id-ID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126" name="Freeform 39"/>
          <p:cNvSpPr>
            <a:spLocks/>
          </p:cNvSpPr>
          <p:nvPr/>
        </p:nvSpPr>
        <p:spPr bwMode="auto">
          <a:xfrm>
            <a:off x="7647460" y="4008096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grpSp>
        <p:nvGrpSpPr>
          <p:cNvPr id="129" name="Group 128"/>
          <p:cNvGrpSpPr/>
          <p:nvPr/>
        </p:nvGrpSpPr>
        <p:grpSpPr>
          <a:xfrm>
            <a:off x="155593" y="805349"/>
            <a:ext cx="2126876" cy="646331"/>
            <a:chOff x="3277871" y="993390"/>
            <a:chExt cx="2126876" cy="646331"/>
          </a:xfrm>
        </p:grpSpPr>
        <p:sp>
          <p:nvSpPr>
            <p:cNvPr id="130" name="Rounded Rectangle 129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131" name="Picture 130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37052" y="1049600"/>
              <a:ext cx="458146" cy="433680"/>
            </a:xfrm>
            <a:prstGeom prst="rect">
              <a:avLst/>
            </a:prstGeom>
          </p:spPr>
        </p:pic>
        <p:sp>
          <p:nvSpPr>
            <p:cNvPr id="132" name="TextBox 131"/>
            <p:cNvSpPr txBox="1"/>
            <p:nvPr/>
          </p:nvSpPr>
          <p:spPr>
            <a:xfrm>
              <a:off x="3733031" y="993390"/>
              <a:ext cx="16717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200" dirty="0" smtClean="0">
                  <a:solidFill>
                    <a:schemeClr val="bg1"/>
                  </a:solidFill>
                </a:rPr>
                <a:t>BREBES</a:t>
              </a:r>
              <a:endParaRPr lang="id-ID" sz="1000" dirty="0" smtClean="0">
                <a:solidFill>
                  <a:schemeClr val="bg1"/>
                </a:solidFill>
              </a:endParaRPr>
            </a:p>
            <a:p>
              <a:r>
                <a:rPr lang="id-ID" sz="2400" dirty="0" smtClean="0">
                  <a:solidFill>
                    <a:schemeClr val="bg1"/>
                  </a:solidFill>
                </a:rPr>
                <a:t>3 DATA</a:t>
              </a:r>
              <a:endParaRPr lang="id-ID" sz="3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33" name="Freeform 39"/>
          <p:cNvSpPr>
            <a:spLocks/>
          </p:cNvSpPr>
          <p:nvPr/>
        </p:nvSpPr>
        <p:spPr bwMode="auto">
          <a:xfrm>
            <a:off x="2451292" y="3006946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134" name="Elbow Connector 133"/>
          <p:cNvCxnSpPr>
            <a:stCxn id="133" idx="5"/>
            <a:endCxn id="132" idx="3"/>
          </p:cNvCxnSpPr>
          <p:nvPr/>
        </p:nvCxnSpPr>
        <p:spPr>
          <a:xfrm flipH="1" flipV="1">
            <a:off x="2282469" y="1066959"/>
            <a:ext cx="249282" cy="1939987"/>
          </a:xfrm>
          <a:prstGeom prst="bentConnector3">
            <a:avLst>
              <a:gd name="adj1" fmla="val 13019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144" name="Group 143"/>
          <p:cNvGrpSpPr/>
          <p:nvPr/>
        </p:nvGrpSpPr>
        <p:grpSpPr>
          <a:xfrm>
            <a:off x="181532" y="4397627"/>
            <a:ext cx="2126876" cy="561112"/>
            <a:chOff x="3277871" y="978378"/>
            <a:chExt cx="2126876" cy="561112"/>
          </a:xfrm>
          <a:solidFill>
            <a:srgbClr val="FF5050"/>
          </a:solidFill>
        </p:grpSpPr>
        <p:sp>
          <p:nvSpPr>
            <p:cNvPr id="145" name="Rounded Rectangle 144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  <a:solidFill>
              <a:srgbClr val="CC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146" name="Picture 145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9218" y="1041840"/>
              <a:ext cx="333814" cy="449200"/>
            </a:xfrm>
            <a:prstGeom prst="rect">
              <a:avLst/>
            </a:prstGeom>
            <a:grpFill/>
            <a:ln>
              <a:noFill/>
            </a:ln>
          </p:spPr>
        </p:pic>
        <p:sp>
          <p:nvSpPr>
            <p:cNvPr id="147" name="TextBox 146"/>
            <p:cNvSpPr txBox="1"/>
            <p:nvPr/>
          </p:nvSpPr>
          <p:spPr>
            <a:xfrm>
              <a:off x="3707908" y="978378"/>
              <a:ext cx="1416695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d-ID" sz="2800" dirty="0" smtClean="0">
                  <a:solidFill>
                    <a:schemeClr val="bg1"/>
                  </a:solidFill>
                </a:rPr>
                <a:t>CILACAP</a:t>
              </a:r>
              <a:endParaRPr lang="id-ID" sz="3600" dirty="0">
                <a:solidFill>
                  <a:schemeClr val="bg1"/>
                </a:solidFill>
              </a:endParaRPr>
            </a:p>
          </p:txBody>
        </p:sp>
      </p:grpSp>
      <p:sp>
        <p:nvSpPr>
          <p:cNvPr id="148" name="Freeform 39"/>
          <p:cNvSpPr>
            <a:spLocks/>
          </p:cNvSpPr>
          <p:nvPr/>
        </p:nvSpPr>
        <p:spPr bwMode="auto">
          <a:xfrm>
            <a:off x="2407725" y="4247835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 u="sng"/>
          </a:p>
        </p:txBody>
      </p:sp>
      <p:cxnSp>
        <p:nvCxnSpPr>
          <p:cNvPr id="149" name="Elbow Connector 148"/>
          <p:cNvCxnSpPr>
            <a:stCxn id="148" idx="5"/>
            <a:endCxn id="145" idx="3"/>
          </p:cNvCxnSpPr>
          <p:nvPr/>
        </p:nvCxnSpPr>
        <p:spPr>
          <a:xfrm flipH="1">
            <a:off x="2308408" y="4247835"/>
            <a:ext cx="179776" cy="437854"/>
          </a:xfrm>
          <a:prstGeom prst="bentConnector3">
            <a:avLst>
              <a:gd name="adj1" fmla="val 60439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153" name="Group 152"/>
          <p:cNvGrpSpPr/>
          <p:nvPr/>
        </p:nvGrpSpPr>
        <p:grpSpPr>
          <a:xfrm>
            <a:off x="5108428" y="756603"/>
            <a:ext cx="2126876" cy="646331"/>
            <a:chOff x="3277871" y="967990"/>
            <a:chExt cx="2126876" cy="646331"/>
          </a:xfrm>
        </p:grpSpPr>
        <p:sp>
          <p:nvSpPr>
            <p:cNvPr id="154" name="Rounded Rectangle 153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155" name="Picture 154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6018" y="1031392"/>
              <a:ext cx="360212" cy="470096"/>
            </a:xfrm>
            <a:prstGeom prst="rect">
              <a:avLst/>
            </a:prstGeom>
          </p:spPr>
        </p:pic>
        <p:sp>
          <p:nvSpPr>
            <p:cNvPr id="156" name="TextBox 155"/>
            <p:cNvSpPr txBox="1"/>
            <p:nvPr/>
          </p:nvSpPr>
          <p:spPr>
            <a:xfrm>
              <a:off x="3733031" y="967990"/>
              <a:ext cx="16717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200" dirty="0" smtClean="0">
                  <a:solidFill>
                    <a:schemeClr val="bg1"/>
                  </a:solidFill>
                </a:rPr>
                <a:t>DEMAK</a:t>
              </a:r>
            </a:p>
            <a:p>
              <a:r>
                <a:rPr lang="id-ID" sz="2400" dirty="0" smtClean="0">
                  <a:solidFill>
                    <a:schemeClr val="bg1"/>
                  </a:solidFill>
                </a:rPr>
                <a:t>19 DATA</a:t>
              </a:r>
              <a:endParaRPr lang="id-ID" sz="3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57" name="Freeform 39"/>
          <p:cNvSpPr>
            <a:spLocks/>
          </p:cNvSpPr>
          <p:nvPr/>
        </p:nvSpPr>
        <p:spPr bwMode="auto">
          <a:xfrm>
            <a:off x="7406395" y="2574282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158" name="Elbow Connector 157"/>
          <p:cNvCxnSpPr>
            <a:stCxn id="157" idx="5"/>
            <a:endCxn id="156" idx="3"/>
          </p:cNvCxnSpPr>
          <p:nvPr/>
        </p:nvCxnSpPr>
        <p:spPr>
          <a:xfrm flipH="1" flipV="1">
            <a:off x="7235304" y="1043613"/>
            <a:ext cx="251550" cy="1530669"/>
          </a:xfrm>
          <a:prstGeom prst="bentConnector3">
            <a:avLst>
              <a:gd name="adj1" fmla="val -13604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169" name="Group 168"/>
          <p:cNvGrpSpPr/>
          <p:nvPr/>
        </p:nvGrpSpPr>
        <p:grpSpPr>
          <a:xfrm>
            <a:off x="9911895" y="3106991"/>
            <a:ext cx="2126876" cy="646331"/>
            <a:chOff x="3277871" y="993390"/>
            <a:chExt cx="2126876" cy="646331"/>
          </a:xfrm>
        </p:grpSpPr>
        <p:sp>
          <p:nvSpPr>
            <p:cNvPr id="170" name="Rounded Rectangle 169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171" name="Picture 170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9218" y="1046645"/>
              <a:ext cx="333814" cy="439590"/>
            </a:xfrm>
            <a:prstGeom prst="rect">
              <a:avLst/>
            </a:prstGeom>
          </p:spPr>
        </p:pic>
        <p:sp>
          <p:nvSpPr>
            <p:cNvPr id="172" name="TextBox 171"/>
            <p:cNvSpPr txBox="1"/>
            <p:nvPr/>
          </p:nvSpPr>
          <p:spPr>
            <a:xfrm>
              <a:off x="3733031" y="993390"/>
              <a:ext cx="16717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200" dirty="0">
                  <a:solidFill>
                    <a:schemeClr val="bg1"/>
                  </a:solidFill>
                </a:rPr>
                <a:t>GROBOGAN</a:t>
              </a:r>
            </a:p>
            <a:p>
              <a:r>
                <a:rPr lang="id-ID" sz="2400" dirty="0">
                  <a:solidFill>
                    <a:schemeClr val="bg1"/>
                  </a:solidFill>
                </a:rPr>
                <a:t>0 DATA</a:t>
              </a:r>
              <a:endParaRPr lang="id-ID" sz="3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74" name="Freeform 39"/>
          <p:cNvSpPr>
            <a:spLocks/>
          </p:cNvSpPr>
          <p:nvPr/>
        </p:nvSpPr>
        <p:spPr bwMode="auto">
          <a:xfrm>
            <a:off x="8191746" y="3126962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175" name="Elbow Connector 174"/>
          <p:cNvCxnSpPr>
            <a:stCxn id="174" idx="5"/>
            <a:endCxn id="170" idx="1"/>
          </p:cNvCxnSpPr>
          <p:nvPr/>
        </p:nvCxnSpPr>
        <p:spPr>
          <a:xfrm>
            <a:off x="8272205" y="3126962"/>
            <a:ext cx="1639690" cy="253079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83" name="Freeform 39"/>
          <p:cNvSpPr>
            <a:spLocks/>
          </p:cNvSpPr>
          <p:nvPr/>
        </p:nvSpPr>
        <p:spPr bwMode="auto">
          <a:xfrm>
            <a:off x="7750698" y="2054335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grpSp>
        <p:nvGrpSpPr>
          <p:cNvPr id="190" name="Group 189"/>
          <p:cNvGrpSpPr/>
          <p:nvPr/>
        </p:nvGrpSpPr>
        <p:grpSpPr>
          <a:xfrm>
            <a:off x="163364" y="2605630"/>
            <a:ext cx="2126876" cy="646331"/>
            <a:chOff x="3277871" y="993390"/>
            <a:chExt cx="2126876" cy="646331"/>
          </a:xfrm>
        </p:grpSpPr>
        <p:sp>
          <p:nvSpPr>
            <p:cNvPr id="191" name="Rounded Rectangle 190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192" name="Picture 191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1918" y="1064659"/>
              <a:ext cx="308413" cy="403561"/>
            </a:xfrm>
            <a:prstGeom prst="rect">
              <a:avLst/>
            </a:prstGeom>
          </p:spPr>
        </p:pic>
        <p:sp>
          <p:nvSpPr>
            <p:cNvPr id="193" name="TextBox 192"/>
            <p:cNvSpPr txBox="1"/>
            <p:nvPr/>
          </p:nvSpPr>
          <p:spPr>
            <a:xfrm>
              <a:off x="3733031" y="993390"/>
              <a:ext cx="16717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200" dirty="0" smtClean="0">
                  <a:solidFill>
                    <a:schemeClr val="bg1"/>
                  </a:solidFill>
                </a:rPr>
                <a:t>PEMALANG</a:t>
              </a:r>
            </a:p>
            <a:p>
              <a:r>
                <a:rPr lang="id-ID" sz="2400" dirty="0" smtClean="0">
                  <a:solidFill>
                    <a:schemeClr val="bg1"/>
                  </a:solidFill>
                </a:rPr>
                <a:t>0 DATA</a:t>
              </a:r>
              <a:endParaRPr lang="id-ID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194" name="Freeform 39"/>
          <p:cNvSpPr>
            <a:spLocks/>
          </p:cNvSpPr>
          <p:nvPr/>
        </p:nvSpPr>
        <p:spPr bwMode="auto">
          <a:xfrm>
            <a:off x="3875827" y="2957940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195" name="Elbow Connector 194"/>
          <p:cNvCxnSpPr>
            <a:stCxn id="194" idx="5"/>
            <a:endCxn id="191" idx="3"/>
          </p:cNvCxnSpPr>
          <p:nvPr/>
        </p:nvCxnSpPr>
        <p:spPr>
          <a:xfrm flipH="1" flipV="1">
            <a:off x="2290240" y="2878680"/>
            <a:ext cx="1666046" cy="79260"/>
          </a:xfrm>
          <a:prstGeom prst="bentConnector3">
            <a:avLst>
              <a:gd name="adj1" fmla="val 804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199" name="Group 198"/>
          <p:cNvGrpSpPr/>
          <p:nvPr/>
        </p:nvGrpSpPr>
        <p:grpSpPr>
          <a:xfrm>
            <a:off x="154178" y="1392438"/>
            <a:ext cx="2126876" cy="646331"/>
            <a:chOff x="3277871" y="993390"/>
            <a:chExt cx="2126876" cy="646331"/>
          </a:xfrm>
        </p:grpSpPr>
        <p:sp>
          <p:nvSpPr>
            <p:cNvPr id="200" name="Rounded Rectangle 199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201" name="Picture 200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2015" y="1064659"/>
              <a:ext cx="308219" cy="403561"/>
            </a:xfrm>
            <a:prstGeom prst="rect">
              <a:avLst/>
            </a:prstGeom>
          </p:spPr>
        </p:pic>
        <p:sp>
          <p:nvSpPr>
            <p:cNvPr id="202" name="TextBox 201"/>
            <p:cNvSpPr txBox="1"/>
            <p:nvPr/>
          </p:nvSpPr>
          <p:spPr>
            <a:xfrm>
              <a:off x="3733031" y="993390"/>
              <a:ext cx="16717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200" dirty="0" smtClean="0">
                  <a:solidFill>
                    <a:schemeClr val="bg1"/>
                  </a:solidFill>
                </a:rPr>
                <a:t>KOTA TEGAL</a:t>
              </a:r>
            </a:p>
            <a:p>
              <a:r>
                <a:rPr lang="id-ID" sz="2400" dirty="0" smtClean="0">
                  <a:solidFill>
                    <a:schemeClr val="bg1"/>
                  </a:solidFill>
                </a:rPr>
                <a:t>0 DATA </a:t>
              </a:r>
              <a:endParaRPr lang="id-ID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203" name="Freeform 39"/>
          <p:cNvSpPr>
            <a:spLocks/>
          </p:cNvSpPr>
          <p:nvPr/>
        </p:nvSpPr>
        <p:spPr bwMode="auto">
          <a:xfrm>
            <a:off x="3106590" y="2574282"/>
            <a:ext cx="136880" cy="174854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204" name="Elbow Connector 203"/>
          <p:cNvCxnSpPr>
            <a:stCxn id="203" idx="5"/>
            <a:endCxn id="200" idx="3"/>
          </p:cNvCxnSpPr>
          <p:nvPr/>
        </p:nvCxnSpPr>
        <p:spPr>
          <a:xfrm flipH="1" flipV="1">
            <a:off x="2281054" y="1665488"/>
            <a:ext cx="893391" cy="908794"/>
          </a:xfrm>
          <a:prstGeom prst="bentConnector3">
            <a:avLst>
              <a:gd name="adj1" fmla="val 83964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209" name="Group 208"/>
          <p:cNvGrpSpPr/>
          <p:nvPr/>
        </p:nvGrpSpPr>
        <p:grpSpPr>
          <a:xfrm>
            <a:off x="160875" y="1998542"/>
            <a:ext cx="2126876" cy="646331"/>
            <a:chOff x="3277871" y="993390"/>
            <a:chExt cx="2126876" cy="646331"/>
          </a:xfrm>
        </p:grpSpPr>
        <p:sp>
          <p:nvSpPr>
            <p:cNvPr id="210" name="Rounded Rectangle 209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211" name="Picture 210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2015" y="1065318"/>
              <a:ext cx="308219" cy="402243"/>
            </a:xfrm>
            <a:prstGeom prst="rect">
              <a:avLst/>
            </a:prstGeom>
          </p:spPr>
        </p:pic>
        <p:sp>
          <p:nvSpPr>
            <p:cNvPr id="212" name="TextBox 211"/>
            <p:cNvSpPr txBox="1"/>
            <p:nvPr/>
          </p:nvSpPr>
          <p:spPr>
            <a:xfrm>
              <a:off x="3733031" y="993390"/>
              <a:ext cx="16717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200" dirty="0" smtClean="0">
                  <a:solidFill>
                    <a:schemeClr val="bg1"/>
                  </a:solidFill>
                </a:rPr>
                <a:t>TEGAL</a:t>
              </a:r>
            </a:p>
            <a:p>
              <a:r>
                <a:rPr lang="id-ID" sz="2400" dirty="0" smtClean="0">
                  <a:solidFill>
                    <a:schemeClr val="bg1"/>
                  </a:solidFill>
                </a:rPr>
                <a:t>1 DATA</a:t>
              </a:r>
              <a:endParaRPr lang="id-ID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213" name="Freeform 39"/>
          <p:cNvSpPr>
            <a:spLocks/>
          </p:cNvSpPr>
          <p:nvPr/>
        </p:nvSpPr>
        <p:spPr bwMode="auto">
          <a:xfrm>
            <a:off x="3240091" y="3031435"/>
            <a:ext cx="136880" cy="174854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214" name="Elbow Connector 213"/>
          <p:cNvCxnSpPr>
            <a:stCxn id="213" idx="5"/>
            <a:endCxn id="210" idx="3"/>
          </p:cNvCxnSpPr>
          <p:nvPr/>
        </p:nvCxnSpPr>
        <p:spPr>
          <a:xfrm flipH="1" flipV="1">
            <a:off x="2287751" y="2271592"/>
            <a:ext cx="1020195" cy="759843"/>
          </a:xfrm>
          <a:prstGeom prst="bentConnector3">
            <a:avLst>
              <a:gd name="adj1" fmla="val 62325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216" name="Group 215"/>
          <p:cNvGrpSpPr/>
          <p:nvPr/>
        </p:nvGrpSpPr>
        <p:grpSpPr>
          <a:xfrm>
            <a:off x="2566167" y="1978254"/>
            <a:ext cx="2126876" cy="646331"/>
            <a:chOff x="3277871" y="993390"/>
            <a:chExt cx="2126876" cy="646331"/>
          </a:xfrm>
        </p:grpSpPr>
        <p:sp>
          <p:nvSpPr>
            <p:cNvPr id="217" name="Rounded Rectangle 216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218" name="Picture 217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4117" y="1064659"/>
              <a:ext cx="304015" cy="403561"/>
            </a:xfrm>
            <a:prstGeom prst="rect">
              <a:avLst/>
            </a:prstGeom>
          </p:spPr>
        </p:pic>
        <p:sp>
          <p:nvSpPr>
            <p:cNvPr id="219" name="TextBox 218"/>
            <p:cNvSpPr txBox="1"/>
            <p:nvPr/>
          </p:nvSpPr>
          <p:spPr>
            <a:xfrm>
              <a:off x="3733031" y="993390"/>
              <a:ext cx="16717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200" dirty="0" smtClean="0">
                  <a:solidFill>
                    <a:schemeClr val="bg1"/>
                  </a:solidFill>
                </a:rPr>
                <a:t>KOTA PEKALONGAN</a:t>
              </a:r>
            </a:p>
            <a:p>
              <a:r>
                <a:rPr lang="id-ID" sz="2400" dirty="0" smtClean="0">
                  <a:solidFill>
                    <a:schemeClr val="bg1"/>
                  </a:solidFill>
                </a:rPr>
                <a:t>1272 DATA</a:t>
              </a:r>
              <a:endParaRPr lang="id-ID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220" name="Freeform 39"/>
          <p:cNvSpPr>
            <a:spLocks/>
          </p:cNvSpPr>
          <p:nvPr/>
        </p:nvSpPr>
        <p:spPr bwMode="auto">
          <a:xfrm>
            <a:off x="4717373" y="2554086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221" name="Elbow Connector 220"/>
          <p:cNvCxnSpPr>
            <a:stCxn id="220" idx="5"/>
            <a:endCxn id="217" idx="3"/>
          </p:cNvCxnSpPr>
          <p:nvPr/>
        </p:nvCxnSpPr>
        <p:spPr>
          <a:xfrm flipH="1" flipV="1">
            <a:off x="4693043" y="2251304"/>
            <a:ext cx="104789" cy="302782"/>
          </a:xfrm>
          <a:prstGeom prst="bentConnector3">
            <a:avLst>
              <a:gd name="adj1" fmla="val -12660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223" name="Group 222"/>
          <p:cNvGrpSpPr/>
          <p:nvPr/>
        </p:nvGrpSpPr>
        <p:grpSpPr>
          <a:xfrm>
            <a:off x="2539917" y="784194"/>
            <a:ext cx="2126876" cy="646331"/>
            <a:chOff x="3277871" y="993390"/>
            <a:chExt cx="2126876" cy="646331"/>
          </a:xfrm>
        </p:grpSpPr>
        <p:sp>
          <p:nvSpPr>
            <p:cNvPr id="224" name="Rounded Rectangle 223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225" name="Picture 224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1257" y="1060952"/>
              <a:ext cx="304015" cy="380495"/>
            </a:xfrm>
            <a:prstGeom prst="rect">
              <a:avLst/>
            </a:prstGeom>
          </p:spPr>
        </p:pic>
        <p:sp>
          <p:nvSpPr>
            <p:cNvPr id="226" name="TextBox 225"/>
            <p:cNvSpPr txBox="1"/>
            <p:nvPr/>
          </p:nvSpPr>
          <p:spPr>
            <a:xfrm>
              <a:off x="3733031" y="993390"/>
              <a:ext cx="16717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200" dirty="0" smtClean="0">
                  <a:solidFill>
                    <a:schemeClr val="bg1"/>
                  </a:solidFill>
                </a:rPr>
                <a:t>PEKALONGAN</a:t>
              </a:r>
            </a:p>
            <a:p>
              <a:r>
                <a:rPr lang="id-ID" sz="2400" dirty="0" smtClean="0">
                  <a:solidFill>
                    <a:schemeClr val="bg1"/>
                  </a:solidFill>
                </a:rPr>
                <a:t>0 DATA</a:t>
              </a:r>
              <a:endParaRPr lang="id-ID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227" name="Freeform 39"/>
          <p:cNvSpPr>
            <a:spLocks/>
          </p:cNvSpPr>
          <p:nvPr/>
        </p:nvSpPr>
        <p:spPr bwMode="auto">
          <a:xfrm>
            <a:off x="4578046" y="2996523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228" name="Elbow Connector 227"/>
          <p:cNvCxnSpPr>
            <a:stCxn id="227" idx="5"/>
            <a:endCxn id="224" idx="3"/>
          </p:cNvCxnSpPr>
          <p:nvPr/>
        </p:nvCxnSpPr>
        <p:spPr>
          <a:xfrm flipV="1">
            <a:off x="4658505" y="1057244"/>
            <a:ext cx="8288" cy="1939279"/>
          </a:xfrm>
          <a:prstGeom prst="bentConnector3">
            <a:avLst>
              <a:gd name="adj1" fmla="val 3462838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251" name="Group 250"/>
          <p:cNvGrpSpPr/>
          <p:nvPr/>
        </p:nvGrpSpPr>
        <p:grpSpPr>
          <a:xfrm>
            <a:off x="165222" y="3213736"/>
            <a:ext cx="2126876" cy="646331"/>
            <a:chOff x="3277871" y="993390"/>
            <a:chExt cx="2126876" cy="646331"/>
          </a:xfrm>
        </p:grpSpPr>
        <p:sp>
          <p:nvSpPr>
            <p:cNvPr id="252" name="Rounded Rectangle 251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253" name="Picture 252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2261" y="1071895"/>
              <a:ext cx="387726" cy="389089"/>
            </a:xfrm>
            <a:prstGeom prst="rect">
              <a:avLst/>
            </a:prstGeom>
          </p:spPr>
        </p:pic>
        <p:sp>
          <p:nvSpPr>
            <p:cNvPr id="254" name="TextBox 253"/>
            <p:cNvSpPr txBox="1"/>
            <p:nvPr/>
          </p:nvSpPr>
          <p:spPr>
            <a:xfrm>
              <a:off x="3733031" y="993390"/>
              <a:ext cx="16717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200" dirty="0" smtClean="0">
                  <a:solidFill>
                    <a:schemeClr val="bg1"/>
                  </a:solidFill>
                </a:rPr>
                <a:t>PURBALINGGA</a:t>
              </a:r>
            </a:p>
            <a:p>
              <a:r>
                <a:rPr lang="id-ID" sz="2400" dirty="0" smtClean="0">
                  <a:solidFill>
                    <a:schemeClr val="bg1"/>
                  </a:solidFill>
                </a:rPr>
                <a:t>99 DATA</a:t>
              </a:r>
              <a:endParaRPr lang="id-ID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255" name="Freeform 39"/>
          <p:cNvSpPr>
            <a:spLocks/>
          </p:cNvSpPr>
          <p:nvPr/>
        </p:nvSpPr>
        <p:spPr bwMode="auto">
          <a:xfrm>
            <a:off x="3950394" y="3772269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 u="sng"/>
          </a:p>
        </p:txBody>
      </p:sp>
      <p:cxnSp>
        <p:nvCxnSpPr>
          <p:cNvPr id="256" name="Elbow Connector 255"/>
          <p:cNvCxnSpPr>
            <a:stCxn id="255" idx="5"/>
            <a:endCxn id="252" idx="3"/>
          </p:cNvCxnSpPr>
          <p:nvPr/>
        </p:nvCxnSpPr>
        <p:spPr>
          <a:xfrm flipH="1" flipV="1">
            <a:off x="2292098" y="3486786"/>
            <a:ext cx="1738755" cy="285483"/>
          </a:xfrm>
          <a:prstGeom prst="bentConnector3">
            <a:avLst>
              <a:gd name="adj1" fmla="val -324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279" name="Group 278"/>
          <p:cNvGrpSpPr/>
          <p:nvPr/>
        </p:nvGrpSpPr>
        <p:grpSpPr>
          <a:xfrm>
            <a:off x="175459" y="5010191"/>
            <a:ext cx="2126876" cy="550185"/>
            <a:chOff x="3277871" y="993390"/>
            <a:chExt cx="2126876" cy="550185"/>
          </a:xfrm>
        </p:grpSpPr>
        <p:sp>
          <p:nvSpPr>
            <p:cNvPr id="280" name="Rounded Rectangle 279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  <a:solidFill>
              <a:srgbClr val="CC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281" name="Picture 280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9217" y="1048617"/>
              <a:ext cx="333814" cy="435646"/>
            </a:xfrm>
            <a:prstGeom prst="rect">
              <a:avLst/>
            </a:prstGeom>
          </p:spPr>
        </p:pic>
        <p:sp>
          <p:nvSpPr>
            <p:cNvPr id="282" name="TextBox 281"/>
            <p:cNvSpPr txBox="1"/>
            <p:nvPr/>
          </p:nvSpPr>
          <p:spPr>
            <a:xfrm>
              <a:off x="3732666" y="1020355"/>
              <a:ext cx="16717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2800" dirty="0" smtClean="0">
                  <a:solidFill>
                    <a:schemeClr val="bg1"/>
                  </a:solidFill>
                </a:rPr>
                <a:t>KEBUMEN</a:t>
              </a:r>
              <a:endParaRPr lang="id-ID" sz="2800" dirty="0">
                <a:solidFill>
                  <a:schemeClr val="bg1"/>
                </a:solidFill>
              </a:endParaRPr>
            </a:p>
          </p:txBody>
        </p:sp>
      </p:grpSp>
      <p:sp>
        <p:nvSpPr>
          <p:cNvPr id="283" name="Freeform 39"/>
          <p:cNvSpPr>
            <a:spLocks/>
          </p:cNvSpPr>
          <p:nvPr/>
        </p:nvSpPr>
        <p:spPr bwMode="auto">
          <a:xfrm>
            <a:off x="4526535" y="4673872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 u="sng"/>
          </a:p>
        </p:txBody>
      </p:sp>
      <p:cxnSp>
        <p:nvCxnSpPr>
          <p:cNvPr id="284" name="Elbow Connector 283"/>
          <p:cNvCxnSpPr>
            <a:stCxn id="283" idx="5"/>
            <a:endCxn id="280" idx="3"/>
          </p:cNvCxnSpPr>
          <p:nvPr/>
        </p:nvCxnSpPr>
        <p:spPr>
          <a:xfrm flipH="1">
            <a:off x="2302335" y="4673872"/>
            <a:ext cx="2304659" cy="609369"/>
          </a:xfrm>
          <a:prstGeom prst="bentConnector3">
            <a:avLst>
              <a:gd name="adj1" fmla="val 90845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290" name="Group 289"/>
          <p:cNvGrpSpPr/>
          <p:nvPr/>
        </p:nvGrpSpPr>
        <p:grpSpPr>
          <a:xfrm>
            <a:off x="2849184" y="5028160"/>
            <a:ext cx="2126876" cy="646331"/>
            <a:chOff x="3277871" y="949014"/>
            <a:chExt cx="2126876" cy="710962"/>
          </a:xfrm>
        </p:grpSpPr>
        <p:sp>
          <p:nvSpPr>
            <p:cNvPr id="291" name="Rounded Rectangle 290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292" name="Picture 291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3975" y="1062116"/>
              <a:ext cx="364298" cy="408648"/>
            </a:xfrm>
            <a:prstGeom prst="rect">
              <a:avLst/>
            </a:prstGeom>
          </p:spPr>
        </p:pic>
        <p:sp>
          <p:nvSpPr>
            <p:cNvPr id="293" name="TextBox 292"/>
            <p:cNvSpPr txBox="1"/>
            <p:nvPr/>
          </p:nvSpPr>
          <p:spPr>
            <a:xfrm>
              <a:off x="3733031" y="949014"/>
              <a:ext cx="1671716" cy="7109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200" dirty="0" smtClean="0">
                  <a:solidFill>
                    <a:schemeClr val="bg1"/>
                  </a:solidFill>
                </a:rPr>
                <a:t>WONOSOBO</a:t>
              </a:r>
            </a:p>
            <a:p>
              <a:r>
                <a:rPr lang="id-ID" sz="2400" dirty="0" smtClean="0">
                  <a:solidFill>
                    <a:schemeClr val="bg1"/>
                  </a:solidFill>
                </a:rPr>
                <a:t>53 DATA</a:t>
              </a:r>
              <a:endParaRPr lang="id-ID" sz="3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5" name="Group 294"/>
          <p:cNvGrpSpPr/>
          <p:nvPr/>
        </p:nvGrpSpPr>
        <p:grpSpPr>
          <a:xfrm>
            <a:off x="175459" y="6172650"/>
            <a:ext cx="2126876" cy="646331"/>
            <a:chOff x="3277871" y="993390"/>
            <a:chExt cx="2126876" cy="646331"/>
          </a:xfrm>
        </p:grpSpPr>
        <p:sp>
          <p:nvSpPr>
            <p:cNvPr id="296" name="Rounded Rectangle 295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297" name="Picture 296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9305" y="1022463"/>
              <a:ext cx="393638" cy="487954"/>
            </a:xfrm>
            <a:prstGeom prst="rect">
              <a:avLst/>
            </a:prstGeom>
          </p:spPr>
        </p:pic>
        <p:sp>
          <p:nvSpPr>
            <p:cNvPr id="298" name="TextBox 297"/>
            <p:cNvSpPr txBox="1"/>
            <p:nvPr/>
          </p:nvSpPr>
          <p:spPr>
            <a:xfrm>
              <a:off x="3733031" y="993390"/>
              <a:ext cx="16717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200" dirty="0" smtClean="0">
                  <a:solidFill>
                    <a:schemeClr val="bg1"/>
                  </a:solidFill>
                </a:rPr>
                <a:t>PURWOREJO</a:t>
              </a:r>
            </a:p>
            <a:p>
              <a:r>
                <a:rPr lang="id-ID" sz="2400" dirty="0" smtClean="0">
                  <a:solidFill>
                    <a:schemeClr val="bg1"/>
                  </a:solidFill>
                </a:rPr>
                <a:t>6 DATA</a:t>
              </a:r>
              <a:endParaRPr lang="id-ID" sz="3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99" name="Freeform 39"/>
          <p:cNvSpPr>
            <a:spLocks/>
          </p:cNvSpPr>
          <p:nvPr/>
        </p:nvSpPr>
        <p:spPr bwMode="auto">
          <a:xfrm>
            <a:off x="5369840" y="3898103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 u="sng"/>
          </a:p>
        </p:txBody>
      </p:sp>
      <p:cxnSp>
        <p:nvCxnSpPr>
          <p:cNvPr id="300" name="Elbow Connector 299"/>
          <p:cNvCxnSpPr>
            <a:stCxn id="299" idx="5"/>
            <a:endCxn id="291" idx="3"/>
          </p:cNvCxnSpPr>
          <p:nvPr/>
        </p:nvCxnSpPr>
        <p:spPr>
          <a:xfrm flipH="1">
            <a:off x="4976060" y="3898103"/>
            <a:ext cx="474239" cy="1418626"/>
          </a:xfrm>
          <a:prstGeom prst="bentConnector3">
            <a:avLst>
              <a:gd name="adj1" fmla="val 71115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01" name="Freeform 39"/>
          <p:cNvSpPr>
            <a:spLocks/>
          </p:cNvSpPr>
          <p:nvPr/>
        </p:nvSpPr>
        <p:spPr bwMode="auto">
          <a:xfrm>
            <a:off x="5542285" y="4833948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 u="sng"/>
          </a:p>
        </p:txBody>
      </p:sp>
      <p:cxnSp>
        <p:nvCxnSpPr>
          <p:cNvPr id="302" name="Elbow Connector 301"/>
          <p:cNvCxnSpPr>
            <a:stCxn id="301" idx="5"/>
            <a:endCxn id="296" idx="3"/>
          </p:cNvCxnSpPr>
          <p:nvPr/>
        </p:nvCxnSpPr>
        <p:spPr>
          <a:xfrm flipH="1">
            <a:off x="2302335" y="4833948"/>
            <a:ext cx="3320409" cy="1611752"/>
          </a:xfrm>
          <a:prstGeom prst="bentConnector3">
            <a:avLst>
              <a:gd name="adj1" fmla="val 90213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308" name="Group 307"/>
          <p:cNvGrpSpPr/>
          <p:nvPr/>
        </p:nvGrpSpPr>
        <p:grpSpPr>
          <a:xfrm>
            <a:off x="5118590" y="1337070"/>
            <a:ext cx="2126876" cy="646331"/>
            <a:chOff x="3277871" y="961640"/>
            <a:chExt cx="2126876" cy="646331"/>
          </a:xfrm>
        </p:grpSpPr>
        <p:sp>
          <p:nvSpPr>
            <p:cNvPr id="309" name="Rounded Rectangle 308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310" name="Picture 309"/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0207" y="1062959"/>
              <a:ext cx="311834" cy="406961"/>
            </a:xfrm>
            <a:prstGeom prst="rect">
              <a:avLst/>
            </a:prstGeom>
          </p:spPr>
        </p:pic>
        <p:sp>
          <p:nvSpPr>
            <p:cNvPr id="311" name="TextBox 310"/>
            <p:cNvSpPr txBox="1"/>
            <p:nvPr/>
          </p:nvSpPr>
          <p:spPr>
            <a:xfrm>
              <a:off x="3733031" y="961640"/>
              <a:ext cx="16717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200" dirty="0" smtClean="0">
                  <a:solidFill>
                    <a:schemeClr val="bg1"/>
                  </a:solidFill>
                </a:rPr>
                <a:t>KOTA SEMARANG</a:t>
              </a:r>
            </a:p>
            <a:p>
              <a:r>
                <a:rPr lang="id-ID" sz="2400" dirty="0" smtClean="0">
                  <a:solidFill>
                    <a:schemeClr val="bg1"/>
                  </a:solidFill>
                </a:rPr>
                <a:t>2541 DATA</a:t>
              </a:r>
              <a:endParaRPr lang="id-ID" sz="3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2" name="Group 311"/>
          <p:cNvGrpSpPr/>
          <p:nvPr/>
        </p:nvGrpSpPr>
        <p:grpSpPr>
          <a:xfrm>
            <a:off x="5134756" y="1917720"/>
            <a:ext cx="2126876" cy="646331"/>
            <a:chOff x="3277871" y="961640"/>
            <a:chExt cx="2126876" cy="646331"/>
          </a:xfrm>
        </p:grpSpPr>
        <p:sp>
          <p:nvSpPr>
            <p:cNvPr id="313" name="Rounded Rectangle 312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314" name="Picture 313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8960" y="1046977"/>
              <a:ext cx="334328" cy="438926"/>
            </a:xfrm>
            <a:prstGeom prst="rect">
              <a:avLst/>
            </a:prstGeom>
          </p:spPr>
        </p:pic>
        <p:sp>
          <p:nvSpPr>
            <p:cNvPr id="315" name="TextBox 314"/>
            <p:cNvSpPr txBox="1"/>
            <p:nvPr/>
          </p:nvSpPr>
          <p:spPr>
            <a:xfrm>
              <a:off x="3733031" y="961640"/>
              <a:ext cx="16717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200" dirty="0" smtClean="0">
                  <a:solidFill>
                    <a:schemeClr val="bg1"/>
                  </a:solidFill>
                </a:rPr>
                <a:t>KENDAL</a:t>
              </a:r>
            </a:p>
            <a:p>
              <a:r>
                <a:rPr lang="id-ID" sz="2400" dirty="0" smtClean="0">
                  <a:solidFill>
                    <a:schemeClr val="bg1"/>
                  </a:solidFill>
                </a:rPr>
                <a:t>365 DATA</a:t>
              </a:r>
              <a:endParaRPr lang="id-ID" sz="3200" dirty="0">
                <a:solidFill>
                  <a:schemeClr val="bg1"/>
                </a:solidFill>
              </a:endParaRPr>
            </a:p>
          </p:txBody>
        </p:sp>
      </p:grpSp>
      <p:sp>
        <p:nvSpPr>
          <p:cNvPr id="316" name="Freeform 39"/>
          <p:cNvSpPr>
            <a:spLocks/>
          </p:cNvSpPr>
          <p:nvPr/>
        </p:nvSpPr>
        <p:spPr bwMode="auto">
          <a:xfrm>
            <a:off x="6683190" y="2866686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317" name="Elbow Connector 316"/>
          <p:cNvCxnSpPr>
            <a:stCxn id="316" idx="5"/>
            <a:endCxn id="309" idx="3"/>
          </p:cNvCxnSpPr>
          <p:nvPr/>
        </p:nvCxnSpPr>
        <p:spPr>
          <a:xfrm flipV="1">
            <a:off x="6763649" y="1641870"/>
            <a:ext cx="481817" cy="1224816"/>
          </a:xfrm>
          <a:prstGeom prst="bentConnector3">
            <a:avLst>
              <a:gd name="adj1" fmla="val 117791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18" name="Freeform 39"/>
          <p:cNvSpPr>
            <a:spLocks/>
          </p:cNvSpPr>
          <p:nvPr/>
        </p:nvSpPr>
        <p:spPr bwMode="auto">
          <a:xfrm>
            <a:off x="6071905" y="2783824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319" name="Elbow Connector 318"/>
          <p:cNvCxnSpPr>
            <a:stCxn id="318" idx="5"/>
            <a:endCxn id="313" idx="2"/>
          </p:cNvCxnSpPr>
          <p:nvPr/>
        </p:nvCxnSpPr>
        <p:spPr>
          <a:xfrm flipV="1">
            <a:off x="6152364" y="2495570"/>
            <a:ext cx="45830" cy="288254"/>
          </a:xfrm>
          <a:prstGeom prst="bentConnector4">
            <a:avLst>
              <a:gd name="adj1" fmla="val 20783"/>
              <a:gd name="adj2" fmla="val 50000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333" name="Group 332"/>
          <p:cNvGrpSpPr/>
          <p:nvPr/>
        </p:nvGrpSpPr>
        <p:grpSpPr>
          <a:xfrm>
            <a:off x="2862134" y="5550178"/>
            <a:ext cx="2126876" cy="646331"/>
            <a:chOff x="3277871" y="934222"/>
            <a:chExt cx="2126876" cy="710962"/>
          </a:xfrm>
        </p:grpSpPr>
        <p:sp>
          <p:nvSpPr>
            <p:cNvPr id="334" name="Rounded Rectangle 333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335" name="Picture 334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1110" y="1041684"/>
              <a:ext cx="340506" cy="449513"/>
            </a:xfrm>
            <a:prstGeom prst="rect">
              <a:avLst/>
            </a:prstGeom>
          </p:spPr>
        </p:pic>
        <p:sp>
          <p:nvSpPr>
            <p:cNvPr id="336" name="TextBox 335"/>
            <p:cNvSpPr txBox="1"/>
            <p:nvPr/>
          </p:nvSpPr>
          <p:spPr>
            <a:xfrm>
              <a:off x="3733031" y="934222"/>
              <a:ext cx="1671716" cy="7109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200" dirty="0" smtClean="0">
                  <a:solidFill>
                    <a:schemeClr val="bg1"/>
                  </a:solidFill>
                </a:rPr>
                <a:t>TEMANGGUNG</a:t>
              </a:r>
            </a:p>
            <a:p>
              <a:r>
                <a:rPr lang="id-ID" sz="2400" dirty="0" smtClean="0">
                  <a:solidFill>
                    <a:schemeClr val="bg1"/>
                  </a:solidFill>
                </a:rPr>
                <a:t>435 DATA</a:t>
              </a:r>
              <a:endParaRPr lang="id-ID" sz="3200" dirty="0">
                <a:solidFill>
                  <a:schemeClr val="bg1"/>
                </a:solidFill>
              </a:endParaRPr>
            </a:p>
          </p:txBody>
        </p:sp>
      </p:grpSp>
      <p:sp>
        <p:nvSpPr>
          <p:cNvPr id="338" name="Freeform 39"/>
          <p:cNvSpPr>
            <a:spLocks/>
          </p:cNvSpPr>
          <p:nvPr/>
        </p:nvSpPr>
        <p:spPr bwMode="auto">
          <a:xfrm>
            <a:off x="5991918" y="3556400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 u="sng"/>
          </a:p>
        </p:txBody>
      </p:sp>
      <p:cxnSp>
        <p:nvCxnSpPr>
          <p:cNvPr id="339" name="Elbow Connector 338"/>
          <p:cNvCxnSpPr>
            <a:stCxn id="338" idx="5"/>
            <a:endCxn id="334" idx="3"/>
          </p:cNvCxnSpPr>
          <p:nvPr/>
        </p:nvCxnSpPr>
        <p:spPr>
          <a:xfrm flipH="1">
            <a:off x="4989010" y="3556400"/>
            <a:ext cx="1083367" cy="2295794"/>
          </a:xfrm>
          <a:prstGeom prst="bentConnector3">
            <a:avLst>
              <a:gd name="adj1" fmla="val 72628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342" name="Group 341"/>
          <p:cNvGrpSpPr/>
          <p:nvPr/>
        </p:nvGrpSpPr>
        <p:grpSpPr>
          <a:xfrm>
            <a:off x="5359978" y="5107680"/>
            <a:ext cx="2126876" cy="646331"/>
            <a:chOff x="3277871" y="938391"/>
            <a:chExt cx="2126876" cy="710963"/>
          </a:xfrm>
        </p:grpSpPr>
        <p:sp>
          <p:nvSpPr>
            <p:cNvPr id="343" name="Rounded Rectangle 342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344" name="Picture 343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6406" y="1051694"/>
              <a:ext cx="329098" cy="429492"/>
            </a:xfrm>
            <a:prstGeom prst="rect">
              <a:avLst/>
            </a:prstGeom>
          </p:spPr>
        </p:pic>
        <p:sp>
          <p:nvSpPr>
            <p:cNvPr id="345" name="TextBox 344"/>
            <p:cNvSpPr txBox="1"/>
            <p:nvPr/>
          </p:nvSpPr>
          <p:spPr>
            <a:xfrm>
              <a:off x="3733031" y="938391"/>
              <a:ext cx="1671716" cy="710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200" dirty="0" smtClean="0">
                  <a:solidFill>
                    <a:schemeClr val="bg1"/>
                  </a:solidFill>
                </a:rPr>
                <a:t>KOTA MAGELANG</a:t>
              </a:r>
            </a:p>
            <a:p>
              <a:r>
                <a:rPr lang="id-ID" sz="2400" dirty="0" smtClean="0">
                  <a:solidFill>
                    <a:schemeClr val="bg1"/>
                  </a:solidFill>
                </a:rPr>
                <a:t>474 DATA </a:t>
              </a:r>
              <a:endParaRPr lang="id-ID" sz="3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46" name="Group 345"/>
          <p:cNvGrpSpPr/>
          <p:nvPr/>
        </p:nvGrpSpPr>
        <p:grpSpPr>
          <a:xfrm>
            <a:off x="2862134" y="6081503"/>
            <a:ext cx="2126876" cy="646331"/>
            <a:chOff x="3277871" y="919430"/>
            <a:chExt cx="2126876" cy="710962"/>
          </a:xfrm>
        </p:grpSpPr>
        <p:sp>
          <p:nvSpPr>
            <p:cNvPr id="347" name="Rounded Rectangle 346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348" name="Picture 347"/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6998" y="1048889"/>
              <a:ext cx="351361" cy="458548"/>
            </a:xfrm>
            <a:prstGeom prst="rect">
              <a:avLst/>
            </a:prstGeom>
          </p:spPr>
        </p:pic>
        <p:sp>
          <p:nvSpPr>
            <p:cNvPr id="349" name="TextBox 348"/>
            <p:cNvSpPr txBox="1"/>
            <p:nvPr/>
          </p:nvSpPr>
          <p:spPr>
            <a:xfrm>
              <a:off x="3733031" y="919430"/>
              <a:ext cx="1671716" cy="7109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200" dirty="0" smtClean="0">
                  <a:solidFill>
                    <a:schemeClr val="bg1"/>
                  </a:solidFill>
                </a:rPr>
                <a:t>MAGELANG</a:t>
              </a:r>
            </a:p>
            <a:p>
              <a:r>
                <a:rPr lang="id-ID" sz="2400" dirty="0" smtClean="0">
                  <a:solidFill>
                    <a:schemeClr val="bg1"/>
                  </a:solidFill>
                </a:rPr>
                <a:t>94 DATA</a:t>
              </a:r>
              <a:endParaRPr lang="id-ID" sz="3200" dirty="0">
                <a:solidFill>
                  <a:schemeClr val="bg1"/>
                </a:solidFill>
              </a:endParaRPr>
            </a:p>
          </p:txBody>
        </p:sp>
      </p:grpSp>
      <p:sp>
        <p:nvSpPr>
          <p:cNvPr id="358" name="Freeform 39"/>
          <p:cNvSpPr>
            <a:spLocks/>
          </p:cNvSpPr>
          <p:nvPr/>
        </p:nvSpPr>
        <p:spPr bwMode="auto">
          <a:xfrm>
            <a:off x="5878349" y="4234315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 u="sng"/>
          </a:p>
        </p:txBody>
      </p:sp>
      <p:cxnSp>
        <p:nvCxnSpPr>
          <p:cNvPr id="359" name="Elbow Connector 358"/>
          <p:cNvCxnSpPr>
            <a:stCxn id="358" idx="5"/>
            <a:endCxn id="347" idx="3"/>
          </p:cNvCxnSpPr>
          <p:nvPr/>
        </p:nvCxnSpPr>
        <p:spPr>
          <a:xfrm flipH="1">
            <a:off x="4989010" y="4234315"/>
            <a:ext cx="969798" cy="2162651"/>
          </a:xfrm>
          <a:prstGeom prst="bentConnector3">
            <a:avLst>
              <a:gd name="adj1" fmla="val 79563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62" name="Freeform 39"/>
          <p:cNvSpPr>
            <a:spLocks/>
          </p:cNvSpPr>
          <p:nvPr/>
        </p:nvSpPr>
        <p:spPr bwMode="auto">
          <a:xfrm>
            <a:off x="6215025" y="4160793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 u="sng"/>
          </a:p>
        </p:txBody>
      </p:sp>
      <p:cxnSp>
        <p:nvCxnSpPr>
          <p:cNvPr id="363" name="Elbow Connector 362"/>
          <p:cNvCxnSpPr>
            <a:stCxn id="362" idx="5"/>
            <a:endCxn id="343" idx="0"/>
          </p:cNvCxnSpPr>
          <p:nvPr/>
        </p:nvCxnSpPr>
        <p:spPr>
          <a:xfrm>
            <a:off x="6295484" y="4160793"/>
            <a:ext cx="127932" cy="996888"/>
          </a:xfrm>
          <a:prstGeom prst="bentConnector2">
            <a:avLst/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365" name="Group 364"/>
          <p:cNvGrpSpPr/>
          <p:nvPr/>
        </p:nvGrpSpPr>
        <p:grpSpPr>
          <a:xfrm>
            <a:off x="7659919" y="778370"/>
            <a:ext cx="2126876" cy="646331"/>
            <a:chOff x="3277871" y="993390"/>
            <a:chExt cx="2126876" cy="646331"/>
          </a:xfrm>
        </p:grpSpPr>
        <p:sp>
          <p:nvSpPr>
            <p:cNvPr id="366" name="Rounded Rectangle 365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367" name="Picture 366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6406" y="1054119"/>
              <a:ext cx="329098" cy="424642"/>
            </a:xfrm>
            <a:prstGeom prst="rect">
              <a:avLst/>
            </a:prstGeom>
          </p:spPr>
        </p:pic>
        <p:sp>
          <p:nvSpPr>
            <p:cNvPr id="368" name="TextBox 367"/>
            <p:cNvSpPr txBox="1"/>
            <p:nvPr/>
          </p:nvSpPr>
          <p:spPr>
            <a:xfrm>
              <a:off x="3733031" y="993390"/>
              <a:ext cx="16717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200" dirty="0" smtClean="0">
                  <a:solidFill>
                    <a:schemeClr val="bg1"/>
                  </a:solidFill>
                </a:rPr>
                <a:t>SEMARANG</a:t>
              </a:r>
            </a:p>
            <a:p>
              <a:r>
                <a:rPr lang="id-ID" sz="2400" dirty="0" smtClean="0">
                  <a:solidFill>
                    <a:schemeClr val="bg1"/>
                  </a:solidFill>
                </a:rPr>
                <a:t>83 DATA</a:t>
              </a:r>
              <a:endParaRPr lang="id-ID" sz="3200" dirty="0">
                <a:solidFill>
                  <a:schemeClr val="bg1"/>
                </a:solidFill>
              </a:endParaRPr>
            </a:p>
          </p:txBody>
        </p:sp>
      </p:grpSp>
      <p:sp>
        <p:nvSpPr>
          <p:cNvPr id="369" name="Freeform 39"/>
          <p:cNvSpPr>
            <a:spLocks/>
          </p:cNvSpPr>
          <p:nvPr/>
        </p:nvSpPr>
        <p:spPr bwMode="auto">
          <a:xfrm>
            <a:off x="6889107" y="3368884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370" name="Elbow Connector 369"/>
          <p:cNvCxnSpPr>
            <a:stCxn id="369" idx="5"/>
            <a:endCxn id="366" idx="1"/>
          </p:cNvCxnSpPr>
          <p:nvPr/>
        </p:nvCxnSpPr>
        <p:spPr>
          <a:xfrm flipV="1">
            <a:off x="6969566" y="1051420"/>
            <a:ext cx="690353" cy="2317464"/>
          </a:xfrm>
          <a:prstGeom prst="bentConnector3">
            <a:avLst>
              <a:gd name="adj1" fmla="val 100944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377" name="Group 376"/>
          <p:cNvGrpSpPr/>
          <p:nvPr/>
        </p:nvGrpSpPr>
        <p:grpSpPr>
          <a:xfrm>
            <a:off x="5356509" y="5630871"/>
            <a:ext cx="2126876" cy="646331"/>
            <a:chOff x="3277871" y="930529"/>
            <a:chExt cx="2126876" cy="710963"/>
          </a:xfrm>
        </p:grpSpPr>
        <p:sp>
          <p:nvSpPr>
            <p:cNvPr id="378" name="Rounded Rectangle 377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379" name="Picture 378"/>
            <p:cNvPicPr>
              <a:picLocks noChangeAspect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6406" y="1051694"/>
              <a:ext cx="329098" cy="429491"/>
            </a:xfrm>
            <a:prstGeom prst="rect">
              <a:avLst/>
            </a:prstGeom>
          </p:spPr>
        </p:pic>
        <p:sp>
          <p:nvSpPr>
            <p:cNvPr id="380" name="TextBox 379"/>
            <p:cNvSpPr txBox="1"/>
            <p:nvPr/>
          </p:nvSpPr>
          <p:spPr>
            <a:xfrm>
              <a:off x="3733031" y="930529"/>
              <a:ext cx="1671716" cy="710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200" dirty="0" smtClean="0">
                  <a:solidFill>
                    <a:schemeClr val="bg1"/>
                  </a:solidFill>
                </a:rPr>
                <a:t>KOTA SALATIGA</a:t>
              </a:r>
            </a:p>
            <a:p>
              <a:r>
                <a:rPr lang="id-ID" sz="2400" dirty="0" smtClean="0">
                  <a:solidFill>
                    <a:schemeClr val="bg1"/>
                  </a:solidFill>
                </a:rPr>
                <a:t>3 DATA</a:t>
              </a:r>
              <a:endParaRPr lang="id-ID" sz="3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81" name="Group 380"/>
          <p:cNvGrpSpPr/>
          <p:nvPr/>
        </p:nvGrpSpPr>
        <p:grpSpPr>
          <a:xfrm>
            <a:off x="5371332" y="6179129"/>
            <a:ext cx="2126876" cy="646331"/>
            <a:chOff x="3277871" y="930526"/>
            <a:chExt cx="2126876" cy="710962"/>
          </a:xfrm>
        </p:grpSpPr>
        <p:sp>
          <p:nvSpPr>
            <p:cNvPr id="382" name="Rounded Rectangle 381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383" name="Picture 382"/>
            <p:cNvPicPr>
              <a:picLocks noChangeAspect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6441" y="1051694"/>
              <a:ext cx="329026" cy="429491"/>
            </a:xfrm>
            <a:prstGeom prst="rect">
              <a:avLst/>
            </a:prstGeom>
          </p:spPr>
        </p:pic>
        <p:sp>
          <p:nvSpPr>
            <p:cNvPr id="384" name="TextBox 383"/>
            <p:cNvSpPr txBox="1"/>
            <p:nvPr/>
          </p:nvSpPr>
          <p:spPr>
            <a:xfrm>
              <a:off x="3733031" y="930526"/>
              <a:ext cx="1671716" cy="7109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200" dirty="0" smtClean="0">
                  <a:solidFill>
                    <a:schemeClr val="bg1"/>
                  </a:solidFill>
                </a:rPr>
                <a:t>KLATEN</a:t>
              </a:r>
            </a:p>
            <a:p>
              <a:r>
                <a:rPr lang="id-ID" sz="2400" dirty="0" smtClean="0">
                  <a:solidFill>
                    <a:schemeClr val="bg1"/>
                  </a:solidFill>
                </a:rPr>
                <a:t>62 DATA</a:t>
              </a:r>
              <a:endParaRPr lang="id-ID" sz="3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86" name="Group 385"/>
          <p:cNvGrpSpPr/>
          <p:nvPr/>
        </p:nvGrpSpPr>
        <p:grpSpPr>
          <a:xfrm>
            <a:off x="7696954" y="5785856"/>
            <a:ext cx="2126876" cy="646331"/>
            <a:chOff x="3277871" y="934716"/>
            <a:chExt cx="2126876" cy="710964"/>
          </a:xfrm>
        </p:grpSpPr>
        <p:sp>
          <p:nvSpPr>
            <p:cNvPr id="387" name="Rounded Rectangle 386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388" name="Picture 387"/>
            <p:cNvPicPr>
              <a:picLocks noChangeAspect="1"/>
            </p:cNvPicPr>
            <p:nvPr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6421" y="1051694"/>
              <a:ext cx="329067" cy="429491"/>
            </a:xfrm>
            <a:prstGeom prst="rect">
              <a:avLst/>
            </a:prstGeom>
          </p:spPr>
        </p:pic>
        <p:sp>
          <p:nvSpPr>
            <p:cNvPr id="389" name="TextBox 388"/>
            <p:cNvSpPr txBox="1"/>
            <p:nvPr/>
          </p:nvSpPr>
          <p:spPr>
            <a:xfrm>
              <a:off x="3733031" y="934716"/>
              <a:ext cx="1671716" cy="7109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200" dirty="0" smtClean="0">
                  <a:solidFill>
                    <a:schemeClr val="bg1"/>
                  </a:solidFill>
                </a:rPr>
                <a:t>WONOGIRI</a:t>
              </a:r>
            </a:p>
            <a:p>
              <a:r>
                <a:rPr lang="id-ID" sz="2400" dirty="0" smtClean="0">
                  <a:solidFill>
                    <a:schemeClr val="bg1"/>
                  </a:solidFill>
                </a:rPr>
                <a:t>63 DATA</a:t>
              </a:r>
              <a:endParaRPr lang="id-ID" sz="3200" dirty="0">
                <a:solidFill>
                  <a:schemeClr val="bg1"/>
                </a:solidFill>
              </a:endParaRPr>
            </a:p>
          </p:txBody>
        </p:sp>
      </p:grpSp>
      <p:sp>
        <p:nvSpPr>
          <p:cNvPr id="390" name="Freeform 39"/>
          <p:cNvSpPr>
            <a:spLocks/>
          </p:cNvSpPr>
          <p:nvPr/>
        </p:nvSpPr>
        <p:spPr bwMode="auto">
          <a:xfrm>
            <a:off x="7010919" y="3783392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391" name="Elbow Connector 390"/>
          <p:cNvCxnSpPr>
            <a:stCxn id="390" idx="5"/>
            <a:endCxn id="378" idx="3"/>
          </p:cNvCxnSpPr>
          <p:nvPr/>
        </p:nvCxnSpPr>
        <p:spPr>
          <a:xfrm>
            <a:off x="7091378" y="3783392"/>
            <a:ext cx="392007" cy="2152856"/>
          </a:xfrm>
          <a:prstGeom prst="bentConnector3">
            <a:avLst>
              <a:gd name="adj1" fmla="val 127214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94" name="Freeform 39"/>
          <p:cNvSpPr>
            <a:spLocks/>
          </p:cNvSpPr>
          <p:nvPr/>
        </p:nvSpPr>
        <p:spPr bwMode="auto">
          <a:xfrm>
            <a:off x="7365552" y="4766709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 u="sng"/>
          </a:p>
        </p:txBody>
      </p:sp>
      <p:cxnSp>
        <p:nvCxnSpPr>
          <p:cNvPr id="395" name="Elbow Connector 394"/>
          <p:cNvCxnSpPr>
            <a:stCxn id="394" idx="5"/>
            <a:endCxn id="382" idx="3"/>
          </p:cNvCxnSpPr>
          <p:nvPr/>
        </p:nvCxnSpPr>
        <p:spPr>
          <a:xfrm>
            <a:off x="7446011" y="4766709"/>
            <a:ext cx="52197" cy="1717800"/>
          </a:xfrm>
          <a:prstGeom prst="bentConnector3">
            <a:avLst>
              <a:gd name="adj1" fmla="val 463371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98" name="Freeform 39"/>
          <p:cNvSpPr>
            <a:spLocks/>
          </p:cNvSpPr>
          <p:nvPr/>
        </p:nvSpPr>
        <p:spPr bwMode="auto">
          <a:xfrm>
            <a:off x="8302811" y="5411207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 u="sng"/>
          </a:p>
        </p:txBody>
      </p:sp>
      <p:cxnSp>
        <p:nvCxnSpPr>
          <p:cNvPr id="399" name="Elbow Connector 398"/>
          <p:cNvCxnSpPr>
            <a:stCxn id="398" idx="5"/>
          </p:cNvCxnSpPr>
          <p:nvPr/>
        </p:nvCxnSpPr>
        <p:spPr>
          <a:xfrm>
            <a:off x="8383270" y="5411207"/>
            <a:ext cx="350684" cy="436561"/>
          </a:xfrm>
          <a:prstGeom prst="bentConnector2">
            <a:avLst/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416" name="Group 415"/>
          <p:cNvGrpSpPr/>
          <p:nvPr/>
        </p:nvGrpSpPr>
        <p:grpSpPr>
          <a:xfrm>
            <a:off x="9897467" y="4307478"/>
            <a:ext cx="2126876" cy="646331"/>
            <a:chOff x="3277871" y="993390"/>
            <a:chExt cx="2126876" cy="646331"/>
          </a:xfrm>
        </p:grpSpPr>
        <p:sp>
          <p:nvSpPr>
            <p:cNvPr id="417" name="Rounded Rectangle 416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418" name="Picture 417"/>
            <p:cNvPicPr>
              <a:picLocks noChangeAspect="1"/>
            </p:cNvPicPr>
            <p:nvPr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8605" y="1046645"/>
              <a:ext cx="315039" cy="439590"/>
            </a:xfrm>
            <a:prstGeom prst="rect">
              <a:avLst/>
            </a:prstGeom>
          </p:spPr>
        </p:pic>
        <p:sp>
          <p:nvSpPr>
            <p:cNvPr id="419" name="TextBox 418"/>
            <p:cNvSpPr txBox="1"/>
            <p:nvPr/>
          </p:nvSpPr>
          <p:spPr>
            <a:xfrm>
              <a:off x="3733031" y="993390"/>
              <a:ext cx="16717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200" dirty="0">
                  <a:solidFill>
                    <a:schemeClr val="bg1"/>
                  </a:solidFill>
                </a:rPr>
                <a:t>KOTA SURAKARTA</a:t>
              </a:r>
            </a:p>
            <a:p>
              <a:r>
                <a:rPr lang="id-ID" sz="2400" dirty="0">
                  <a:solidFill>
                    <a:schemeClr val="bg1"/>
                  </a:solidFill>
                </a:rPr>
                <a:t>230 DATA</a:t>
              </a:r>
              <a:endParaRPr lang="id-ID" sz="3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20" name="Group 419"/>
          <p:cNvGrpSpPr/>
          <p:nvPr/>
        </p:nvGrpSpPr>
        <p:grpSpPr>
          <a:xfrm>
            <a:off x="9907766" y="3709474"/>
            <a:ext cx="2126876" cy="546100"/>
            <a:chOff x="3277871" y="993390"/>
            <a:chExt cx="2126876" cy="546100"/>
          </a:xfrm>
        </p:grpSpPr>
        <p:sp>
          <p:nvSpPr>
            <p:cNvPr id="421" name="Rounded Rectangle 420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  <a:solidFill>
              <a:srgbClr val="CC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422" name="Picture 421"/>
            <p:cNvPicPr>
              <a:picLocks noChangeAspect="1"/>
            </p:cNvPicPr>
            <p:nvPr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9218" y="1048617"/>
              <a:ext cx="333814" cy="435646"/>
            </a:xfrm>
            <a:prstGeom prst="rect">
              <a:avLst/>
            </a:prstGeom>
          </p:spPr>
        </p:pic>
        <p:sp>
          <p:nvSpPr>
            <p:cNvPr id="423" name="TextBox 422"/>
            <p:cNvSpPr txBox="1"/>
            <p:nvPr/>
          </p:nvSpPr>
          <p:spPr>
            <a:xfrm>
              <a:off x="3733031" y="993390"/>
              <a:ext cx="16717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2800" dirty="0" smtClean="0">
                  <a:solidFill>
                    <a:schemeClr val="bg1"/>
                  </a:solidFill>
                </a:rPr>
                <a:t>SRAGEN</a:t>
              </a:r>
              <a:endParaRPr lang="id-ID" dirty="0">
                <a:solidFill>
                  <a:schemeClr val="bg1"/>
                </a:solidFill>
              </a:endParaRPr>
            </a:p>
          </p:txBody>
        </p:sp>
      </p:grpSp>
      <p:sp>
        <p:nvSpPr>
          <p:cNvPr id="446" name="Freeform 39"/>
          <p:cNvSpPr>
            <a:spLocks/>
          </p:cNvSpPr>
          <p:nvPr/>
        </p:nvSpPr>
        <p:spPr bwMode="auto">
          <a:xfrm>
            <a:off x="8059845" y="2226086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459" name="Elbow Connector 458"/>
          <p:cNvCxnSpPr>
            <a:stCxn id="460" idx="5"/>
            <a:endCxn id="451" idx="1"/>
          </p:cNvCxnSpPr>
          <p:nvPr/>
        </p:nvCxnSpPr>
        <p:spPr>
          <a:xfrm flipV="1">
            <a:off x="8591969" y="1634607"/>
            <a:ext cx="1317814" cy="668294"/>
          </a:xfrm>
          <a:prstGeom prst="bentConnector3">
            <a:avLst>
              <a:gd name="adj1" fmla="val 58673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454" name="Group 453"/>
          <p:cNvGrpSpPr/>
          <p:nvPr/>
        </p:nvGrpSpPr>
        <p:grpSpPr>
          <a:xfrm>
            <a:off x="9908473" y="1943564"/>
            <a:ext cx="2126876" cy="646331"/>
            <a:chOff x="3277871" y="993390"/>
            <a:chExt cx="2126876" cy="646331"/>
          </a:xfrm>
        </p:grpSpPr>
        <p:sp>
          <p:nvSpPr>
            <p:cNvPr id="455" name="Rounded Rectangle 454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456" name="Picture 455"/>
            <p:cNvPicPr>
              <a:picLocks noChangeAspect="1"/>
            </p:cNvPicPr>
            <p:nvPr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1949" y="1062959"/>
              <a:ext cx="308349" cy="406961"/>
            </a:xfrm>
            <a:prstGeom prst="rect">
              <a:avLst/>
            </a:prstGeom>
          </p:spPr>
        </p:pic>
        <p:sp>
          <p:nvSpPr>
            <p:cNvPr id="457" name="TextBox 456"/>
            <p:cNvSpPr txBox="1"/>
            <p:nvPr/>
          </p:nvSpPr>
          <p:spPr>
            <a:xfrm>
              <a:off x="3733031" y="993390"/>
              <a:ext cx="16717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200" dirty="0">
                  <a:solidFill>
                    <a:schemeClr val="bg1"/>
                  </a:solidFill>
                </a:rPr>
                <a:t>REMBANG</a:t>
              </a:r>
            </a:p>
            <a:p>
              <a:r>
                <a:rPr lang="id-ID" sz="2400" dirty="0">
                  <a:solidFill>
                    <a:schemeClr val="bg1"/>
                  </a:solidFill>
                </a:rPr>
                <a:t>507 DATA</a:t>
              </a:r>
              <a:endParaRPr lang="id-ID" sz="3200" dirty="0">
                <a:solidFill>
                  <a:schemeClr val="bg1"/>
                </a:solidFill>
              </a:endParaRPr>
            </a:p>
          </p:txBody>
        </p:sp>
      </p:grpSp>
      <p:sp>
        <p:nvSpPr>
          <p:cNvPr id="460" name="Freeform 39"/>
          <p:cNvSpPr>
            <a:spLocks/>
          </p:cNvSpPr>
          <p:nvPr/>
        </p:nvSpPr>
        <p:spPr bwMode="auto">
          <a:xfrm>
            <a:off x="8511510" y="2302901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grpSp>
        <p:nvGrpSpPr>
          <p:cNvPr id="177" name="Group 176"/>
          <p:cNvGrpSpPr/>
          <p:nvPr/>
        </p:nvGrpSpPr>
        <p:grpSpPr>
          <a:xfrm>
            <a:off x="7635501" y="1344908"/>
            <a:ext cx="2126876" cy="646331"/>
            <a:chOff x="3277871" y="979101"/>
            <a:chExt cx="2126876" cy="646331"/>
          </a:xfrm>
        </p:grpSpPr>
        <p:sp>
          <p:nvSpPr>
            <p:cNvPr id="178" name="Rounded Rectangle 177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179" name="Picture 178"/>
            <p:cNvPicPr>
              <a:picLocks noChangeAspect="1"/>
            </p:cNvPicPr>
            <p:nvPr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0207" y="1046645"/>
              <a:ext cx="311834" cy="439590"/>
            </a:xfrm>
            <a:prstGeom prst="rect">
              <a:avLst/>
            </a:prstGeom>
          </p:spPr>
        </p:pic>
        <p:sp>
          <p:nvSpPr>
            <p:cNvPr id="180" name="TextBox 179"/>
            <p:cNvSpPr txBox="1"/>
            <p:nvPr/>
          </p:nvSpPr>
          <p:spPr>
            <a:xfrm>
              <a:off x="3733031" y="979101"/>
              <a:ext cx="16717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200" dirty="0" smtClean="0">
                  <a:solidFill>
                    <a:schemeClr val="bg1"/>
                  </a:solidFill>
                </a:rPr>
                <a:t>JEPARA</a:t>
              </a:r>
            </a:p>
            <a:p>
              <a:r>
                <a:rPr lang="id-ID" sz="2400" dirty="0" smtClean="0">
                  <a:solidFill>
                    <a:schemeClr val="bg1"/>
                  </a:solidFill>
                </a:rPr>
                <a:t>203 DATA</a:t>
              </a:r>
              <a:endParaRPr lang="id-ID" sz="32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84" name="Elbow Connector 183"/>
          <p:cNvCxnSpPr>
            <a:stCxn id="183" idx="5"/>
            <a:endCxn id="178" idx="2"/>
          </p:cNvCxnSpPr>
          <p:nvPr/>
        </p:nvCxnSpPr>
        <p:spPr>
          <a:xfrm flipV="1">
            <a:off x="7831157" y="1905297"/>
            <a:ext cx="867782" cy="149038"/>
          </a:xfrm>
          <a:prstGeom prst="bentConnector2">
            <a:avLst/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450" name="Group 449"/>
          <p:cNvGrpSpPr/>
          <p:nvPr/>
        </p:nvGrpSpPr>
        <p:grpSpPr>
          <a:xfrm>
            <a:off x="9909783" y="1361557"/>
            <a:ext cx="2126876" cy="546100"/>
            <a:chOff x="3277871" y="993390"/>
            <a:chExt cx="2126876" cy="546100"/>
          </a:xfrm>
        </p:grpSpPr>
        <p:sp>
          <p:nvSpPr>
            <p:cNvPr id="451" name="Rounded Rectangle 450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  <a:solidFill>
              <a:srgbClr val="CC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452" name="Picture 451"/>
            <p:cNvPicPr>
              <a:picLocks noChangeAspect="1"/>
            </p:cNvPicPr>
            <p:nvPr/>
          </p:nvPicPr>
          <p:blipFill>
            <a:blip r:embed="rId3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0334" y="1062959"/>
              <a:ext cx="311579" cy="406961"/>
            </a:xfrm>
            <a:prstGeom prst="rect">
              <a:avLst/>
            </a:prstGeom>
          </p:spPr>
        </p:pic>
        <p:sp>
          <p:nvSpPr>
            <p:cNvPr id="453" name="TextBox 452"/>
            <p:cNvSpPr txBox="1"/>
            <p:nvPr/>
          </p:nvSpPr>
          <p:spPr>
            <a:xfrm>
              <a:off x="3733031" y="993390"/>
              <a:ext cx="16717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2800" dirty="0" smtClean="0">
                  <a:solidFill>
                    <a:schemeClr val="bg1"/>
                  </a:solidFill>
                </a:rPr>
                <a:t>PATI</a:t>
              </a:r>
              <a:endParaRPr lang="id-ID" dirty="0">
                <a:solidFill>
                  <a:schemeClr val="bg1"/>
                </a:solidFill>
              </a:endParaRPr>
            </a:p>
          </p:txBody>
        </p:sp>
      </p:grpSp>
      <p:sp>
        <p:nvSpPr>
          <p:cNvPr id="465" name="Freeform 39"/>
          <p:cNvSpPr>
            <a:spLocks/>
          </p:cNvSpPr>
          <p:nvPr/>
        </p:nvSpPr>
        <p:spPr bwMode="auto">
          <a:xfrm>
            <a:off x="9470479" y="2331134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466" name="Elbow Connector 465"/>
          <p:cNvCxnSpPr>
            <a:stCxn id="465" idx="5"/>
          </p:cNvCxnSpPr>
          <p:nvPr/>
        </p:nvCxnSpPr>
        <p:spPr>
          <a:xfrm flipV="1">
            <a:off x="9550938" y="2207724"/>
            <a:ext cx="346819" cy="123410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468" name="Group 467"/>
          <p:cNvGrpSpPr/>
          <p:nvPr/>
        </p:nvGrpSpPr>
        <p:grpSpPr>
          <a:xfrm>
            <a:off x="9883947" y="4905482"/>
            <a:ext cx="2126876" cy="646331"/>
            <a:chOff x="3277871" y="993390"/>
            <a:chExt cx="2126876" cy="646331"/>
          </a:xfrm>
        </p:grpSpPr>
        <p:sp>
          <p:nvSpPr>
            <p:cNvPr id="469" name="Rounded Rectangle 468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470" name="Picture 469"/>
            <p:cNvPicPr>
              <a:picLocks noChangeAspect="1"/>
            </p:cNvPicPr>
            <p:nvPr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9218" y="1048617"/>
              <a:ext cx="333814" cy="435646"/>
            </a:xfrm>
            <a:prstGeom prst="rect">
              <a:avLst/>
            </a:prstGeom>
          </p:spPr>
        </p:pic>
        <p:sp>
          <p:nvSpPr>
            <p:cNvPr id="471" name="TextBox 470"/>
            <p:cNvSpPr txBox="1"/>
            <p:nvPr/>
          </p:nvSpPr>
          <p:spPr>
            <a:xfrm>
              <a:off x="3733031" y="993390"/>
              <a:ext cx="16717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200" dirty="0">
                  <a:solidFill>
                    <a:schemeClr val="bg1"/>
                  </a:solidFill>
                </a:rPr>
                <a:t>SUKOHARJO</a:t>
              </a:r>
            </a:p>
            <a:p>
              <a:r>
                <a:rPr lang="id-ID" sz="2400" dirty="0">
                  <a:solidFill>
                    <a:schemeClr val="bg1"/>
                  </a:solidFill>
                </a:rPr>
                <a:t>1 DATA</a:t>
              </a:r>
              <a:endParaRPr lang="id-ID" sz="3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72" name="Group 471"/>
          <p:cNvGrpSpPr/>
          <p:nvPr/>
        </p:nvGrpSpPr>
        <p:grpSpPr>
          <a:xfrm>
            <a:off x="9876428" y="5481833"/>
            <a:ext cx="2126876" cy="646331"/>
            <a:chOff x="3277871" y="993390"/>
            <a:chExt cx="2126876" cy="646331"/>
          </a:xfrm>
        </p:grpSpPr>
        <p:sp>
          <p:nvSpPr>
            <p:cNvPr id="473" name="Rounded Rectangle 472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474" name="Picture 473"/>
            <p:cNvPicPr>
              <a:picLocks noChangeAspect="1"/>
            </p:cNvPicPr>
            <p:nvPr/>
          </p:nvPicPr>
          <p:blipFill>
            <a:blip r:embed="rId3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9218" y="1063061"/>
              <a:ext cx="333814" cy="406758"/>
            </a:xfrm>
            <a:prstGeom prst="rect">
              <a:avLst/>
            </a:prstGeom>
          </p:spPr>
        </p:pic>
        <p:sp>
          <p:nvSpPr>
            <p:cNvPr id="475" name="TextBox 474"/>
            <p:cNvSpPr txBox="1"/>
            <p:nvPr/>
          </p:nvSpPr>
          <p:spPr>
            <a:xfrm>
              <a:off x="3733031" y="993390"/>
              <a:ext cx="16717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200" dirty="0">
                  <a:solidFill>
                    <a:schemeClr val="bg1"/>
                  </a:solidFill>
                </a:rPr>
                <a:t>KARANGANYAR</a:t>
              </a:r>
            </a:p>
            <a:p>
              <a:r>
                <a:rPr lang="id-ID" sz="2400" dirty="0">
                  <a:solidFill>
                    <a:schemeClr val="bg1"/>
                  </a:solidFill>
                </a:rPr>
                <a:t>642 DATA</a:t>
              </a:r>
              <a:endParaRPr lang="id-ID" sz="3200" dirty="0">
                <a:solidFill>
                  <a:schemeClr val="bg1"/>
                </a:solidFill>
              </a:endParaRPr>
            </a:p>
          </p:txBody>
        </p:sp>
      </p:grpSp>
      <p:sp>
        <p:nvSpPr>
          <p:cNvPr id="476" name="Freeform 39"/>
          <p:cNvSpPr>
            <a:spLocks/>
          </p:cNvSpPr>
          <p:nvPr/>
        </p:nvSpPr>
        <p:spPr bwMode="auto">
          <a:xfrm>
            <a:off x="8554494" y="4149055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477" name="Elbow Connector 476"/>
          <p:cNvCxnSpPr>
            <a:stCxn id="476" idx="5"/>
            <a:endCxn id="421" idx="1"/>
          </p:cNvCxnSpPr>
          <p:nvPr/>
        </p:nvCxnSpPr>
        <p:spPr>
          <a:xfrm flipV="1">
            <a:off x="8634953" y="3982524"/>
            <a:ext cx="1272813" cy="166531"/>
          </a:xfrm>
          <a:prstGeom prst="bentConnector3">
            <a:avLst>
              <a:gd name="adj1" fmla="val 93903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80" name="Freeform 39"/>
          <p:cNvSpPr>
            <a:spLocks/>
          </p:cNvSpPr>
          <p:nvPr/>
        </p:nvSpPr>
        <p:spPr bwMode="auto">
          <a:xfrm>
            <a:off x="7938328" y="4421219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481" name="Elbow Connector 480"/>
          <p:cNvCxnSpPr>
            <a:stCxn id="480" idx="5"/>
            <a:endCxn id="417" idx="1"/>
          </p:cNvCxnSpPr>
          <p:nvPr/>
        </p:nvCxnSpPr>
        <p:spPr>
          <a:xfrm>
            <a:off x="8018787" y="4421219"/>
            <a:ext cx="1878680" cy="159309"/>
          </a:xfrm>
          <a:prstGeom prst="bentConnector3">
            <a:avLst>
              <a:gd name="adj1" fmla="val 93264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83" name="Freeform 39"/>
          <p:cNvSpPr>
            <a:spLocks/>
          </p:cNvSpPr>
          <p:nvPr/>
        </p:nvSpPr>
        <p:spPr bwMode="auto">
          <a:xfrm>
            <a:off x="8058366" y="4724568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484" name="Elbow Connector 483"/>
          <p:cNvCxnSpPr>
            <a:stCxn id="483" idx="5"/>
            <a:endCxn id="469" idx="1"/>
          </p:cNvCxnSpPr>
          <p:nvPr/>
        </p:nvCxnSpPr>
        <p:spPr>
          <a:xfrm>
            <a:off x="8138825" y="4724568"/>
            <a:ext cx="1745122" cy="453964"/>
          </a:xfrm>
          <a:prstGeom prst="bentConnector3">
            <a:avLst>
              <a:gd name="adj1" fmla="val 94392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86" name="Freeform 39"/>
          <p:cNvSpPr>
            <a:spLocks/>
          </p:cNvSpPr>
          <p:nvPr/>
        </p:nvSpPr>
        <p:spPr bwMode="auto">
          <a:xfrm>
            <a:off x="8565498" y="4898219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487" name="Elbow Connector 486"/>
          <p:cNvCxnSpPr>
            <a:stCxn id="486" idx="5"/>
            <a:endCxn id="473" idx="1"/>
          </p:cNvCxnSpPr>
          <p:nvPr/>
        </p:nvCxnSpPr>
        <p:spPr>
          <a:xfrm>
            <a:off x="8645957" y="4898219"/>
            <a:ext cx="1230471" cy="856664"/>
          </a:xfrm>
          <a:prstGeom prst="bentConnector3">
            <a:avLst>
              <a:gd name="adj1" fmla="val 82512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95" name="Rounded Rectangle 494"/>
          <p:cNvSpPr/>
          <p:nvPr/>
        </p:nvSpPr>
        <p:spPr>
          <a:xfrm>
            <a:off x="2508078" y="3126891"/>
            <a:ext cx="5083469" cy="1215534"/>
          </a:xfrm>
          <a:prstGeom prst="round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800" dirty="0" smtClean="0"/>
              <a:t>JUMLAH DATA KAB/KOTA</a:t>
            </a:r>
          </a:p>
          <a:p>
            <a:pPr algn="ctr"/>
            <a:r>
              <a:rPr lang="id-ID" sz="2800" dirty="0" smtClean="0"/>
              <a:t>9.998 DATA</a:t>
            </a:r>
            <a:endParaRPr lang="en-US" sz="2800" dirty="0" smtClean="0"/>
          </a:p>
          <a:p>
            <a:pPr algn="ctr"/>
            <a:r>
              <a:rPr lang="en-US" sz="2800" dirty="0" smtClean="0"/>
              <a:t>(DATA JATENG 20.325)</a:t>
            </a:r>
            <a:endParaRPr lang="id-ID" sz="2800" dirty="0"/>
          </a:p>
        </p:txBody>
      </p:sp>
      <p:sp>
        <p:nvSpPr>
          <p:cNvPr id="498" name="TextBox 497"/>
          <p:cNvSpPr txBox="1"/>
          <p:nvPr/>
        </p:nvSpPr>
        <p:spPr>
          <a:xfrm>
            <a:off x="8030626" y="6434260"/>
            <a:ext cx="3234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b="1" dirty="0" smtClean="0"/>
              <a:t>UPDATE 1</a:t>
            </a:r>
            <a:r>
              <a:rPr lang="en-US" b="1" dirty="0"/>
              <a:t>9</a:t>
            </a:r>
            <a:r>
              <a:rPr lang="id-ID" b="1" smtClean="0"/>
              <a:t> </a:t>
            </a:r>
            <a:r>
              <a:rPr lang="id-ID" b="1" dirty="0" smtClean="0"/>
              <a:t>SEPTEMBER 2018</a:t>
            </a:r>
            <a:endParaRPr lang="id-ID" b="1" dirty="0"/>
          </a:p>
        </p:txBody>
      </p:sp>
    </p:spTree>
    <p:extLst>
      <p:ext uri="{BB962C8B-B14F-4D97-AF65-F5344CB8AC3E}">
        <p14:creationId xmlns:p14="http://schemas.microsoft.com/office/powerpoint/2010/main" val="298929467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5934" y="871539"/>
            <a:ext cx="11617385" cy="57864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B3FD2-45BB-4354-8551-EF2A5168E54B}" type="slidenum">
              <a:rPr lang="id-ID" smtClean="0"/>
              <a:t>13</a:t>
            </a:fld>
            <a:endParaRPr lang="id-ID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8147528"/>
              </p:ext>
            </p:extLst>
          </p:nvPr>
        </p:nvGraphicFramePr>
        <p:xfrm>
          <a:off x="295934" y="871539"/>
          <a:ext cx="11617385" cy="57864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142564" y="176868"/>
            <a:ext cx="8009965" cy="456080"/>
          </a:xfrm>
        </p:spPr>
        <p:txBody>
          <a:bodyPr>
            <a:normAutofit fontScale="90000"/>
          </a:bodyPr>
          <a:lstStyle/>
          <a:p>
            <a:r>
              <a:rPr lang="id-ID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KETERISIAN DATA KAB/KOTA PADA OPEN DATA JATENG</a:t>
            </a:r>
            <a:endParaRPr lang="id-ID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79730" y="6536179"/>
            <a:ext cx="3234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b="1" dirty="0" smtClean="0"/>
              <a:t>UPDATE 1</a:t>
            </a:r>
            <a:r>
              <a:rPr lang="en-US" b="1" dirty="0"/>
              <a:t>8</a:t>
            </a:r>
            <a:r>
              <a:rPr lang="id-ID" b="1" dirty="0" smtClean="0"/>
              <a:t> SEPTEMBER 2018</a:t>
            </a:r>
            <a:endParaRPr lang="id-ID" b="1" dirty="0"/>
          </a:p>
        </p:txBody>
      </p:sp>
    </p:spTree>
    <p:extLst>
      <p:ext uri="{BB962C8B-B14F-4D97-AF65-F5344CB8AC3E}">
        <p14:creationId xmlns:p14="http://schemas.microsoft.com/office/powerpoint/2010/main" val="122178660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6171" y="147412"/>
            <a:ext cx="7837715" cy="621846"/>
          </a:xfrm>
        </p:spPr>
        <p:txBody>
          <a:bodyPr>
            <a:noAutofit/>
          </a:bodyPr>
          <a:lstStyle/>
          <a:p>
            <a:r>
              <a:rPr lang="id-ID" sz="3600" b="1" dirty="0" smtClean="0"/>
              <a:t>STATISTIK KUNJUNGAN OPENDATA JATENG</a:t>
            </a:r>
            <a:endParaRPr lang="id-ID" sz="36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B3FD2-45BB-4354-8551-EF2A5168E54B}" type="slidenum">
              <a:rPr lang="id-ID" smtClean="0"/>
              <a:t>14</a:t>
            </a:fld>
            <a:endParaRPr lang="id-ID"/>
          </a:p>
        </p:txBody>
      </p:sp>
      <p:grpSp>
        <p:nvGrpSpPr>
          <p:cNvPr id="27" name="Group 26"/>
          <p:cNvGrpSpPr/>
          <p:nvPr/>
        </p:nvGrpSpPr>
        <p:grpSpPr>
          <a:xfrm>
            <a:off x="348682" y="1395604"/>
            <a:ext cx="11229236" cy="4302516"/>
            <a:chOff x="-447445" y="2048298"/>
            <a:chExt cx="12639445" cy="5126225"/>
          </a:xfrm>
        </p:grpSpPr>
        <p:sp>
          <p:nvSpPr>
            <p:cNvPr id="52" name="Cube 51"/>
            <p:cNvSpPr/>
            <p:nvPr/>
          </p:nvSpPr>
          <p:spPr>
            <a:xfrm>
              <a:off x="0" y="4774399"/>
              <a:ext cx="2076854" cy="2400124"/>
            </a:xfrm>
            <a:prstGeom prst="cube">
              <a:avLst>
                <a:gd name="adj" fmla="val 1198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Cube 52"/>
            <p:cNvSpPr/>
            <p:nvPr/>
          </p:nvSpPr>
          <p:spPr>
            <a:xfrm>
              <a:off x="2083024" y="4317198"/>
              <a:ext cx="2480150" cy="2754213"/>
            </a:xfrm>
            <a:prstGeom prst="cube">
              <a:avLst>
                <a:gd name="adj" fmla="val 8766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Cube 53"/>
            <p:cNvSpPr/>
            <p:nvPr/>
          </p:nvSpPr>
          <p:spPr>
            <a:xfrm>
              <a:off x="4563174" y="2461717"/>
              <a:ext cx="2549147" cy="4627586"/>
            </a:xfrm>
            <a:prstGeom prst="cube">
              <a:avLst>
                <a:gd name="adj" fmla="val 440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Cube 54"/>
            <p:cNvSpPr/>
            <p:nvPr/>
          </p:nvSpPr>
          <p:spPr>
            <a:xfrm>
              <a:off x="7112382" y="2791867"/>
              <a:ext cx="2549147" cy="4279544"/>
            </a:xfrm>
            <a:prstGeom prst="cube">
              <a:avLst>
                <a:gd name="adj" fmla="val 440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Cube 55"/>
            <p:cNvSpPr/>
            <p:nvPr/>
          </p:nvSpPr>
          <p:spPr>
            <a:xfrm>
              <a:off x="9661529" y="4627800"/>
              <a:ext cx="2530471" cy="2443609"/>
            </a:xfrm>
            <a:prstGeom prst="cube">
              <a:avLst>
                <a:gd name="adj" fmla="val 4408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-447445" y="4371412"/>
              <a:ext cx="2728915" cy="13201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6600" dirty="0" smtClean="0">
                  <a:solidFill>
                    <a:schemeClr val="bg1"/>
                  </a:solidFill>
                  <a:latin typeface="+mj-lt"/>
                </a:rPr>
                <a:t>10557</a:t>
              </a:r>
              <a:endParaRPr lang="en-US" sz="66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1911493" y="3900553"/>
              <a:ext cx="2679410" cy="13201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6600" dirty="0" smtClean="0">
                  <a:solidFill>
                    <a:schemeClr val="bg1"/>
                  </a:solidFill>
                  <a:latin typeface="+mj-lt"/>
                </a:rPr>
                <a:t>15264</a:t>
              </a:r>
              <a:endParaRPr lang="en-US" sz="66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4451388" y="2048298"/>
              <a:ext cx="2635262" cy="15856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6600" dirty="0" smtClean="0">
                  <a:solidFill>
                    <a:schemeClr val="bg1"/>
                  </a:solidFill>
                  <a:latin typeface="+mj-lt"/>
                </a:rPr>
                <a:t>25188</a:t>
              </a:r>
              <a:endParaRPr lang="en-US" sz="66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7006052" y="2431713"/>
              <a:ext cx="2604863" cy="13201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6600" dirty="0" smtClean="0">
                  <a:solidFill>
                    <a:schemeClr val="bg1"/>
                  </a:solidFill>
                  <a:latin typeface="+mj-lt"/>
                </a:rPr>
                <a:t>24661</a:t>
              </a:r>
              <a:endParaRPr lang="en-US" sz="66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9516186" y="4292570"/>
              <a:ext cx="2675814" cy="13201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6600" dirty="0" smtClean="0">
                  <a:solidFill>
                    <a:schemeClr val="bg1"/>
                  </a:solidFill>
                  <a:latin typeface="+mj-lt"/>
                </a:rPr>
                <a:t>11137</a:t>
              </a:r>
              <a:endParaRPr lang="en-US" sz="6600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9361611" y="4525801"/>
            <a:ext cx="21406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800" dirty="0" smtClean="0"/>
              <a:t>SEPTEMBER</a:t>
            </a:r>
            <a:endParaRPr lang="id-ID" sz="2200" dirty="0"/>
          </a:p>
        </p:txBody>
      </p:sp>
      <p:sp>
        <p:nvSpPr>
          <p:cNvPr id="62" name="TextBox 61"/>
          <p:cNvSpPr txBox="1"/>
          <p:nvPr/>
        </p:nvSpPr>
        <p:spPr>
          <a:xfrm>
            <a:off x="7064934" y="4525801"/>
            <a:ext cx="21406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800" dirty="0" smtClean="0"/>
              <a:t>AGUSTUS</a:t>
            </a:r>
            <a:endParaRPr lang="id-ID" sz="2200" dirty="0"/>
          </a:p>
        </p:txBody>
      </p:sp>
      <p:sp>
        <p:nvSpPr>
          <p:cNvPr id="63" name="TextBox 62"/>
          <p:cNvSpPr txBox="1"/>
          <p:nvPr/>
        </p:nvSpPr>
        <p:spPr>
          <a:xfrm>
            <a:off x="4816793" y="4525801"/>
            <a:ext cx="21406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800" dirty="0" smtClean="0"/>
              <a:t>JULI</a:t>
            </a:r>
            <a:endParaRPr lang="id-ID" sz="2200" dirty="0"/>
          </a:p>
        </p:txBody>
      </p:sp>
      <p:sp>
        <p:nvSpPr>
          <p:cNvPr id="64" name="TextBox 63"/>
          <p:cNvSpPr txBox="1"/>
          <p:nvPr/>
        </p:nvSpPr>
        <p:spPr>
          <a:xfrm>
            <a:off x="2568652" y="4525801"/>
            <a:ext cx="21406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800" dirty="0" smtClean="0"/>
              <a:t>JUNI</a:t>
            </a:r>
            <a:endParaRPr lang="id-ID" sz="2200" dirty="0"/>
          </a:p>
        </p:txBody>
      </p:sp>
      <p:sp>
        <p:nvSpPr>
          <p:cNvPr id="65" name="TextBox 64"/>
          <p:cNvSpPr txBox="1"/>
          <p:nvPr/>
        </p:nvSpPr>
        <p:spPr>
          <a:xfrm>
            <a:off x="714371" y="4525801"/>
            <a:ext cx="1730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800" dirty="0" smtClean="0"/>
              <a:t>MEI</a:t>
            </a:r>
            <a:endParaRPr lang="id-ID" sz="2200" dirty="0"/>
          </a:p>
        </p:txBody>
      </p:sp>
    </p:spTree>
    <p:extLst>
      <p:ext uri="{BB962C8B-B14F-4D97-AF65-F5344CB8AC3E}">
        <p14:creationId xmlns:p14="http://schemas.microsoft.com/office/powerpoint/2010/main" val="68746398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8" name="Group 437"/>
          <p:cNvGrpSpPr/>
          <p:nvPr/>
        </p:nvGrpSpPr>
        <p:grpSpPr>
          <a:xfrm>
            <a:off x="9911093" y="779550"/>
            <a:ext cx="2126876" cy="546100"/>
            <a:chOff x="3277871" y="993390"/>
            <a:chExt cx="2126876" cy="546100"/>
          </a:xfrm>
        </p:grpSpPr>
        <p:sp>
          <p:nvSpPr>
            <p:cNvPr id="439" name="Rounded Rectangle 438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440" name="Picture 43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0207" y="1062959"/>
              <a:ext cx="311834" cy="406961"/>
            </a:xfrm>
            <a:prstGeom prst="rect">
              <a:avLst/>
            </a:prstGeom>
          </p:spPr>
        </p:pic>
        <p:sp>
          <p:nvSpPr>
            <p:cNvPr id="441" name="TextBox 440"/>
            <p:cNvSpPr txBox="1"/>
            <p:nvPr/>
          </p:nvSpPr>
          <p:spPr>
            <a:xfrm>
              <a:off x="3733031" y="993390"/>
              <a:ext cx="16717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600" b="1" dirty="0" smtClean="0">
                  <a:solidFill>
                    <a:schemeClr val="bg1"/>
                  </a:solidFill>
                </a:rPr>
                <a:t>KUDUS</a:t>
              </a:r>
              <a:endParaRPr lang="id-ID" sz="32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523" y="1251915"/>
            <a:ext cx="9260764" cy="5435460"/>
          </a:xfrm>
          <a:prstGeom prst="rect">
            <a:avLst/>
          </a:prstGeom>
        </p:spPr>
      </p:pic>
      <p:cxnSp>
        <p:nvCxnSpPr>
          <p:cNvPr id="447" name="Elbow Connector 446"/>
          <p:cNvCxnSpPr>
            <a:stCxn id="446" idx="5"/>
            <a:endCxn id="439" idx="1"/>
          </p:cNvCxnSpPr>
          <p:nvPr/>
        </p:nvCxnSpPr>
        <p:spPr>
          <a:xfrm flipV="1">
            <a:off x="8140304" y="1052600"/>
            <a:ext cx="1770789" cy="1173486"/>
          </a:xfrm>
          <a:prstGeom prst="bentConnector3">
            <a:avLst>
              <a:gd name="adj1" fmla="val 61296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564" y="176868"/>
            <a:ext cx="8009965" cy="456080"/>
          </a:xfrm>
        </p:spPr>
        <p:txBody>
          <a:bodyPr>
            <a:normAutofit fontScale="90000"/>
          </a:bodyPr>
          <a:lstStyle/>
          <a:p>
            <a:r>
              <a:rPr lang="id-ID" sz="3200" b="1" dirty="0" smtClean="0"/>
              <a:t>STATUS INTEGRASI SINGLE DATA SYSTEM JATENG</a:t>
            </a:r>
            <a:endParaRPr lang="id-ID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265587" y="6420396"/>
            <a:ext cx="622332" cy="437604"/>
          </a:xfrm>
        </p:spPr>
        <p:txBody>
          <a:bodyPr/>
          <a:lstStyle/>
          <a:p>
            <a:fld id="{977B3FD2-45BB-4354-8551-EF2A5168E54B}" type="slidenum">
              <a:rPr lang="id-ID" smtClean="0"/>
              <a:t>15</a:t>
            </a:fld>
            <a:endParaRPr lang="id-ID"/>
          </a:p>
        </p:txBody>
      </p:sp>
      <p:grpSp>
        <p:nvGrpSpPr>
          <p:cNvPr id="82" name="Group 81"/>
          <p:cNvGrpSpPr/>
          <p:nvPr/>
        </p:nvGrpSpPr>
        <p:grpSpPr>
          <a:xfrm>
            <a:off x="177967" y="3812563"/>
            <a:ext cx="2126876" cy="546100"/>
            <a:chOff x="3277871" y="993390"/>
            <a:chExt cx="2126876" cy="546100"/>
          </a:xfrm>
        </p:grpSpPr>
        <p:sp>
          <p:nvSpPr>
            <p:cNvPr id="83" name="Rounded Rectangle 82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  <a:ln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84" name="Picture 8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1918" y="1043356"/>
              <a:ext cx="308413" cy="446168"/>
            </a:xfrm>
            <a:prstGeom prst="rect">
              <a:avLst/>
            </a:prstGeom>
          </p:spPr>
        </p:pic>
        <p:sp>
          <p:nvSpPr>
            <p:cNvPr id="85" name="TextBox 84"/>
            <p:cNvSpPr txBox="1"/>
            <p:nvPr/>
          </p:nvSpPr>
          <p:spPr>
            <a:xfrm>
              <a:off x="3733031" y="993390"/>
              <a:ext cx="16717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600" b="1" dirty="0" smtClean="0">
                  <a:solidFill>
                    <a:schemeClr val="bg1"/>
                  </a:solidFill>
                </a:rPr>
                <a:t>BANJARNEGARA</a:t>
              </a:r>
              <a:endParaRPr lang="id-ID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9" name="Freeform 39"/>
          <p:cNvSpPr>
            <a:spLocks/>
          </p:cNvSpPr>
          <p:nvPr/>
        </p:nvSpPr>
        <p:spPr bwMode="auto">
          <a:xfrm>
            <a:off x="4655758" y="3828750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grpSp>
        <p:nvGrpSpPr>
          <p:cNvPr id="95" name="Group 94"/>
          <p:cNvGrpSpPr/>
          <p:nvPr/>
        </p:nvGrpSpPr>
        <p:grpSpPr>
          <a:xfrm>
            <a:off x="175459" y="5597403"/>
            <a:ext cx="2126876" cy="546100"/>
            <a:chOff x="3277871" y="993390"/>
            <a:chExt cx="2126876" cy="546100"/>
          </a:xfrm>
        </p:grpSpPr>
        <p:sp>
          <p:nvSpPr>
            <p:cNvPr id="96" name="Rounded Rectangle 95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97" name="Picture 9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1918" y="1108795"/>
              <a:ext cx="308413" cy="315289"/>
            </a:xfrm>
            <a:prstGeom prst="rect">
              <a:avLst/>
            </a:prstGeom>
          </p:spPr>
        </p:pic>
        <p:sp>
          <p:nvSpPr>
            <p:cNvPr id="98" name="TextBox 97"/>
            <p:cNvSpPr txBox="1"/>
            <p:nvPr/>
          </p:nvSpPr>
          <p:spPr>
            <a:xfrm>
              <a:off x="3733031" y="993390"/>
              <a:ext cx="16717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600" b="1" dirty="0" smtClean="0">
                  <a:solidFill>
                    <a:schemeClr val="bg1"/>
                  </a:solidFill>
                </a:rPr>
                <a:t>BANYUMAS</a:t>
              </a:r>
              <a:endParaRPr lang="id-ID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04" name="Freeform 39"/>
          <p:cNvSpPr>
            <a:spLocks/>
          </p:cNvSpPr>
          <p:nvPr/>
        </p:nvSpPr>
        <p:spPr bwMode="auto">
          <a:xfrm>
            <a:off x="3187193" y="4122750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 u="sng"/>
          </a:p>
        </p:txBody>
      </p:sp>
      <p:grpSp>
        <p:nvGrpSpPr>
          <p:cNvPr id="107" name="Group 106"/>
          <p:cNvGrpSpPr/>
          <p:nvPr/>
        </p:nvGrpSpPr>
        <p:grpSpPr>
          <a:xfrm>
            <a:off x="2560930" y="1388993"/>
            <a:ext cx="2126876" cy="546100"/>
            <a:chOff x="3277871" y="993390"/>
            <a:chExt cx="2126876" cy="546100"/>
          </a:xfrm>
        </p:grpSpPr>
        <p:sp>
          <p:nvSpPr>
            <p:cNvPr id="108" name="Rounded Rectangle 107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109" name="Picture 10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8490" y="1060552"/>
              <a:ext cx="315270" cy="411776"/>
            </a:xfrm>
            <a:prstGeom prst="rect">
              <a:avLst/>
            </a:prstGeom>
          </p:spPr>
        </p:pic>
        <p:sp>
          <p:nvSpPr>
            <p:cNvPr id="110" name="TextBox 109"/>
            <p:cNvSpPr txBox="1"/>
            <p:nvPr/>
          </p:nvSpPr>
          <p:spPr>
            <a:xfrm>
              <a:off x="3733031" y="993390"/>
              <a:ext cx="16717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600" dirty="0" smtClean="0">
                  <a:solidFill>
                    <a:schemeClr val="bg1"/>
                  </a:solidFill>
                </a:rPr>
                <a:t>BATANGKAB</a:t>
              </a:r>
              <a:endParaRPr lang="id-ID" sz="20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87" name="Elbow Connector 86"/>
          <p:cNvCxnSpPr>
            <a:stCxn id="89" idx="5"/>
            <a:endCxn id="85" idx="3"/>
          </p:cNvCxnSpPr>
          <p:nvPr/>
        </p:nvCxnSpPr>
        <p:spPr>
          <a:xfrm flipH="1">
            <a:off x="2304843" y="3828750"/>
            <a:ext cx="2431374" cy="245423"/>
          </a:xfrm>
          <a:prstGeom prst="bentConnector5">
            <a:avLst>
              <a:gd name="adj1" fmla="val 392"/>
              <a:gd name="adj2" fmla="val -85151"/>
              <a:gd name="adj3" fmla="val 93805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3" name="Elbow Connector 102"/>
          <p:cNvCxnSpPr>
            <a:stCxn id="104" idx="5"/>
            <a:endCxn id="98" idx="3"/>
          </p:cNvCxnSpPr>
          <p:nvPr/>
        </p:nvCxnSpPr>
        <p:spPr>
          <a:xfrm flipH="1">
            <a:off x="2302335" y="4122750"/>
            <a:ext cx="965317" cy="1736263"/>
          </a:xfrm>
          <a:prstGeom prst="bentConnector3">
            <a:avLst>
              <a:gd name="adj1" fmla="val 48751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11" name="Freeform 39"/>
          <p:cNvSpPr>
            <a:spLocks/>
          </p:cNvSpPr>
          <p:nvPr/>
        </p:nvSpPr>
        <p:spPr bwMode="auto">
          <a:xfrm>
            <a:off x="5209756" y="2957941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112" name="Elbow Connector 111"/>
          <p:cNvCxnSpPr>
            <a:stCxn id="111" idx="5"/>
            <a:endCxn id="110" idx="3"/>
          </p:cNvCxnSpPr>
          <p:nvPr/>
        </p:nvCxnSpPr>
        <p:spPr>
          <a:xfrm flipH="1" flipV="1">
            <a:off x="4687806" y="1650603"/>
            <a:ext cx="602409" cy="1307338"/>
          </a:xfrm>
          <a:prstGeom prst="bentConnector3">
            <a:avLst>
              <a:gd name="adj1" fmla="val 37642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115" name="Group 114"/>
          <p:cNvGrpSpPr/>
          <p:nvPr/>
        </p:nvGrpSpPr>
        <p:grpSpPr>
          <a:xfrm>
            <a:off x="9914992" y="2485107"/>
            <a:ext cx="2126876" cy="586441"/>
            <a:chOff x="3277871" y="953049"/>
            <a:chExt cx="2126876" cy="586441"/>
          </a:xfrm>
        </p:grpSpPr>
        <p:sp>
          <p:nvSpPr>
            <p:cNvPr id="116" name="Rounded Rectangle 115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117" name="Picture 11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9218" y="1091898"/>
              <a:ext cx="333814" cy="349084"/>
            </a:xfrm>
            <a:prstGeom prst="rect">
              <a:avLst/>
            </a:prstGeom>
          </p:spPr>
        </p:pic>
        <p:sp>
          <p:nvSpPr>
            <p:cNvPr id="118" name="TextBox 117"/>
            <p:cNvSpPr txBox="1"/>
            <p:nvPr/>
          </p:nvSpPr>
          <p:spPr>
            <a:xfrm>
              <a:off x="3733031" y="953049"/>
              <a:ext cx="16717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600" b="1" dirty="0" smtClean="0">
                  <a:solidFill>
                    <a:schemeClr val="bg1"/>
                  </a:solidFill>
                </a:rPr>
                <a:t>BLORA</a:t>
              </a:r>
              <a:endParaRPr lang="id-ID" sz="4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19" name="Freeform 39"/>
          <p:cNvSpPr>
            <a:spLocks/>
          </p:cNvSpPr>
          <p:nvPr/>
        </p:nvSpPr>
        <p:spPr bwMode="auto">
          <a:xfrm>
            <a:off x="9589401" y="3023143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120" name="Elbow Connector 119"/>
          <p:cNvCxnSpPr>
            <a:stCxn id="119" idx="5"/>
            <a:endCxn id="116" idx="1"/>
          </p:cNvCxnSpPr>
          <p:nvPr/>
        </p:nvCxnSpPr>
        <p:spPr>
          <a:xfrm flipV="1">
            <a:off x="9669860" y="2798498"/>
            <a:ext cx="245132" cy="224645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122" name="Group 121"/>
          <p:cNvGrpSpPr/>
          <p:nvPr/>
        </p:nvGrpSpPr>
        <p:grpSpPr>
          <a:xfrm>
            <a:off x="7663007" y="3546967"/>
            <a:ext cx="2126876" cy="496455"/>
            <a:chOff x="3277871" y="993390"/>
            <a:chExt cx="2126876" cy="546100"/>
          </a:xfrm>
        </p:grpSpPr>
        <p:sp>
          <p:nvSpPr>
            <p:cNvPr id="123" name="Rounded Rectangle 122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124" name="Picture 123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9218" y="1048618"/>
              <a:ext cx="333814" cy="435644"/>
            </a:xfrm>
            <a:prstGeom prst="rect">
              <a:avLst/>
            </a:prstGeom>
          </p:spPr>
        </p:pic>
        <p:sp>
          <p:nvSpPr>
            <p:cNvPr id="125" name="TextBox 124"/>
            <p:cNvSpPr txBox="1"/>
            <p:nvPr/>
          </p:nvSpPr>
          <p:spPr>
            <a:xfrm>
              <a:off x="3733031" y="993390"/>
              <a:ext cx="1671716" cy="372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600" b="1" dirty="0" smtClean="0">
                  <a:solidFill>
                    <a:schemeClr val="bg1"/>
                  </a:solidFill>
                </a:rPr>
                <a:t>BOYOLALI</a:t>
              </a:r>
              <a:endParaRPr lang="id-ID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26" name="Freeform 39"/>
          <p:cNvSpPr>
            <a:spLocks/>
          </p:cNvSpPr>
          <p:nvPr/>
        </p:nvSpPr>
        <p:spPr bwMode="auto">
          <a:xfrm>
            <a:off x="7647460" y="4008096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grpSp>
        <p:nvGrpSpPr>
          <p:cNvPr id="129" name="Group 128"/>
          <p:cNvGrpSpPr/>
          <p:nvPr/>
        </p:nvGrpSpPr>
        <p:grpSpPr>
          <a:xfrm>
            <a:off x="155593" y="805349"/>
            <a:ext cx="2126876" cy="546100"/>
            <a:chOff x="3277871" y="993390"/>
            <a:chExt cx="2126876" cy="546100"/>
          </a:xfrm>
        </p:grpSpPr>
        <p:sp>
          <p:nvSpPr>
            <p:cNvPr id="130" name="Rounded Rectangle 129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131" name="Picture 130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37052" y="1049600"/>
              <a:ext cx="458146" cy="433680"/>
            </a:xfrm>
            <a:prstGeom prst="rect">
              <a:avLst/>
            </a:prstGeom>
          </p:spPr>
        </p:pic>
        <p:sp>
          <p:nvSpPr>
            <p:cNvPr id="132" name="TextBox 131"/>
            <p:cNvSpPr txBox="1"/>
            <p:nvPr/>
          </p:nvSpPr>
          <p:spPr>
            <a:xfrm>
              <a:off x="3733031" y="993390"/>
              <a:ext cx="16717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600" b="1" dirty="0" smtClean="0">
                  <a:solidFill>
                    <a:schemeClr val="bg1"/>
                  </a:solidFill>
                </a:rPr>
                <a:t>BREBES</a:t>
              </a:r>
              <a:endParaRPr lang="id-ID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3" name="Freeform 39"/>
          <p:cNvSpPr>
            <a:spLocks/>
          </p:cNvSpPr>
          <p:nvPr/>
        </p:nvSpPr>
        <p:spPr bwMode="auto">
          <a:xfrm>
            <a:off x="2451292" y="3006946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134" name="Elbow Connector 133"/>
          <p:cNvCxnSpPr>
            <a:stCxn id="133" idx="5"/>
            <a:endCxn id="132" idx="3"/>
          </p:cNvCxnSpPr>
          <p:nvPr/>
        </p:nvCxnSpPr>
        <p:spPr>
          <a:xfrm flipH="1" flipV="1">
            <a:off x="2282469" y="1066959"/>
            <a:ext cx="249282" cy="1939987"/>
          </a:xfrm>
          <a:prstGeom prst="bentConnector3">
            <a:avLst>
              <a:gd name="adj1" fmla="val 13019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144" name="Group 143"/>
          <p:cNvGrpSpPr/>
          <p:nvPr/>
        </p:nvGrpSpPr>
        <p:grpSpPr>
          <a:xfrm>
            <a:off x="181532" y="4397627"/>
            <a:ext cx="2126876" cy="561112"/>
            <a:chOff x="3277871" y="978378"/>
            <a:chExt cx="2126876" cy="561112"/>
          </a:xfrm>
          <a:solidFill>
            <a:srgbClr val="FF5050"/>
          </a:solidFill>
        </p:grpSpPr>
        <p:sp>
          <p:nvSpPr>
            <p:cNvPr id="145" name="Rounded Rectangle 144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146" name="Picture 145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9218" y="1041840"/>
              <a:ext cx="333814" cy="449200"/>
            </a:xfrm>
            <a:prstGeom prst="rect">
              <a:avLst/>
            </a:prstGeom>
            <a:grpFill/>
            <a:ln>
              <a:noFill/>
            </a:ln>
          </p:spPr>
        </p:pic>
        <p:sp>
          <p:nvSpPr>
            <p:cNvPr id="147" name="TextBox 146"/>
            <p:cNvSpPr txBox="1"/>
            <p:nvPr/>
          </p:nvSpPr>
          <p:spPr>
            <a:xfrm>
              <a:off x="3707908" y="978378"/>
              <a:ext cx="1416695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d-ID" sz="1600" b="1" dirty="0" smtClean="0">
                  <a:solidFill>
                    <a:schemeClr val="bg1"/>
                  </a:solidFill>
                </a:rPr>
                <a:t>CILACAP</a:t>
              </a:r>
              <a:endParaRPr lang="id-ID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48" name="Freeform 39"/>
          <p:cNvSpPr>
            <a:spLocks/>
          </p:cNvSpPr>
          <p:nvPr/>
        </p:nvSpPr>
        <p:spPr bwMode="auto">
          <a:xfrm>
            <a:off x="2407725" y="4247835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 u="sng"/>
          </a:p>
        </p:txBody>
      </p:sp>
      <p:cxnSp>
        <p:nvCxnSpPr>
          <p:cNvPr id="149" name="Elbow Connector 148"/>
          <p:cNvCxnSpPr>
            <a:stCxn id="148" idx="5"/>
            <a:endCxn id="145" idx="3"/>
          </p:cNvCxnSpPr>
          <p:nvPr/>
        </p:nvCxnSpPr>
        <p:spPr>
          <a:xfrm flipH="1">
            <a:off x="2308408" y="4247835"/>
            <a:ext cx="179776" cy="437854"/>
          </a:xfrm>
          <a:prstGeom prst="bentConnector3">
            <a:avLst>
              <a:gd name="adj1" fmla="val 60439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153" name="Group 152"/>
          <p:cNvGrpSpPr/>
          <p:nvPr/>
        </p:nvGrpSpPr>
        <p:grpSpPr>
          <a:xfrm>
            <a:off x="5108428" y="782003"/>
            <a:ext cx="2126876" cy="546100"/>
            <a:chOff x="3277871" y="993390"/>
            <a:chExt cx="2126876" cy="546100"/>
          </a:xfrm>
        </p:grpSpPr>
        <p:sp>
          <p:nvSpPr>
            <p:cNvPr id="154" name="Rounded Rectangle 153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155" name="Picture 154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6018" y="1031392"/>
              <a:ext cx="360212" cy="470096"/>
            </a:xfrm>
            <a:prstGeom prst="rect">
              <a:avLst/>
            </a:prstGeom>
          </p:spPr>
        </p:pic>
        <p:sp>
          <p:nvSpPr>
            <p:cNvPr id="156" name="TextBox 155"/>
            <p:cNvSpPr txBox="1"/>
            <p:nvPr/>
          </p:nvSpPr>
          <p:spPr>
            <a:xfrm>
              <a:off x="3733031" y="993390"/>
              <a:ext cx="16717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600" b="1" dirty="0" smtClean="0">
                  <a:solidFill>
                    <a:schemeClr val="bg1"/>
                  </a:solidFill>
                </a:rPr>
                <a:t>DEMAK</a:t>
              </a:r>
              <a:endParaRPr lang="id-ID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57" name="Freeform 39"/>
          <p:cNvSpPr>
            <a:spLocks/>
          </p:cNvSpPr>
          <p:nvPr/>
        </p:nvSpPr>
        <p:spPr bwMode="auto">
          <a:xfrm>
            <a:off x="7406395" y="2574282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158" name="Elbow Connector 157"/>
          <p:cNvCxnSpPr>
            <a:stCxn id="157" idx="5"/>
            <a:endCxn id="156" idx="3"/>
          </p:cNvCxnSpPr>
          <p:nvPr/>
        </p:nvCxnSpPr>
        <p:spPr>
          <a:xfrm flipH="1" flipV="1">
            <a:off x="7235304" y="1043613"/>
            <a:ext cx="251550" cy="1530669"/>
          </a:xfrm>
          <a:prstGeom prst="bentConnector3">
            <a:avLst>
              <a:gd name="adj1" fmla="val -13604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169" name="Group 168"/>
          <p:cNvGrpSpPr/>
          <p:nvPr/>
        </p:nvGrpSpPr>
        <p:grpSpPr>
          <a:xfrm>
            <a:off x="9911895" y="3106991"/>
            <a:ext cx="2126876" cy="546100"/>
            <a:chOff x="3277871" y="993390"/>
            <a:chExt cx="2126876" cy="546100"/>
          </a:xfrm>
        </p:grpSpPr>
        <p:sp>
          <p:nvSpPr>
            <p:cNvPr id="170" name="Rounded Rectangle 169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171" name="Picture 170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9218" y="1046645"/>
              <a:ext cx="333814" cy="439590"/>
            </a:xfrm>
            <a:prstGeom prst="rect">
              <a:avLst/>
            </a:prstGeom>
          </p:spPr>
        </p:pic>
        <p:sp>
          <p:nvSpPr>
            <p:cNvPr id="172" name="TextBox 171"/>
            <p:cNvSpPr txBox="1"/>
            <p:nvPr/>
          </p:nvSpPr>
          <p:spPr>
            <a:xfrm>
              <a:off x="3733031" y="993390"/>
              <a:ext cx="16717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600" b="1" dirty="0" smtClean="0">
                  <a:solidFill>
                    <a:schemeClr val="bg1"/>
                  </a:solidFill>
                </a:rPr>
                <a:t>GROBOGAN</a:t>
              </a:r>
              <a:endParaRPr lang="id-ID" sz="4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74" name="Freeform 39"/>
          <p:cNvSpPr>
            <a:spLocks/>
          </p:cNvSpPr>
          <p:nvPr/>
        </p:nvSpPr>
        <p:spPr bwMode="auto">
          <a:xfrm>
            <a:off x="8191746" y="3126962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175" name="Elbow Connector 174"/>
          <p:cNvCxnSpPr>
            <a:stCxn id="174" idx="5"/>
            <a:endCxn id="170" idx="1"/>
          </p:cNvCxnSpPr>
          <p:nvPr/>
        </p:nvCxnSpPr>
        <p:spPr>
          <a:xfrm>
            <a:off x="8272205" y="3126962"/>
            <a:ext cx="1639690" cy="253079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83" name="Freeform 39"/>
          <p:cNvSpPr>
            <a:spLocks/>
          </p:cNvSpPr>
          <p:nvPr/>
        </p:nvSpPr>
        <p:spPr bwMode="auto">
          <a:xfrm>
            <a:off x="7750698" y="2054335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grpSp>
        <p:nvGrpSpPr>
          <p:cNvPr id="190" name="Group 189"/>
          <p:cNvGrpSpPr/>
          <p:nvPr/>
        </p:nvGrpSpPr>
        <p:grpSpPr>
          <a:xfrm>
            <a:off x="163364" y="2605630"/>
            <a:ext cx="2126876" cy="546100"/>
            <a:chOff x="3277871" y="993390"/>
            <a:chExt cx="2126876" cy="546100"/>
          </a:xfrm>
        </p:grpSpPr>
        <p:sp>
          <p:nvSpPr>
            <p:cNvPr id="191" name="Rounded Rectangle 190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192" name="Picture 191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1918" y="1064659"/>
              <a:ext cx="308413" cy="403561"/>
            </a:xfrm>
            <a:prstGeom prst="rect">
              <a:avLst/>
            </a:prstGeom>
          </p:spPr>
        </p:pic>
        <p:sp>
          <p:nvSpPr>
            <p:cNvPr id="193" name="TextBox 192"/>
            <p:cNvSpPr txBox="1"/>
            <p:nvPr/>
          </p:nvSpPr>
          <p:spPr>
            <a:xfrm>
              <a:off x="3733031" y="993390"/>
              <a:ext cx="16717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400" b="1" dirty="0" smtClean="0">
                  <a:solidFill>
                    <a:schemeClr val="bg1"/>
                  </a:solidFill>
                </a:rPr>
                <a:t>PEMALANG</a:t>
              </a:r>
              <a:endParaRPr lang="id-ID" sz="1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94" name="Freeform 39"/>
          <p:cNvSpPr>
            <a:spLocks/>
          </p:cNvSpPr>
          <p:nvPr/>
        </p:nvSpPr>
        <p:spPr bwMode="auto">
          <a:xfrm>
            <a:off x="3875827" y="2957940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195" name="Elbow Connector 194"/>
          <p:cNvCxnSpPr>
            <a:stCxn id="194" idx="5"/>
            <a:endCxn id="191" idx="3"/>
          </p:cNvCxnSpPr>
          <p:nvPr/>
        </p:nvCxnSpPr>
        <p:spPr>
          <a:xfrm flipH="1" flipV="1">
            <a:off x="2290240" y="2878680"/>
            <a:ext cx="1666046" cy="79260"/>
          </a:xfrm>
          <a:prstGeom prst="bentConnector3">
            <a:avLst>
              <a:gd name="adj1" fmla="val 804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199" name="Group 198"/>
          <p:cNvGrpSpPr/>
          <p:nvPr/>
        </p:nvGrpSpPr>
        <p:grpSpPr>
          <a:xfrm>
            <a:off x="154178" y="1392438"/>
            <a:ext cx="2126876" cy="546100"/>
            <a:chOff x="3277871" y="993390"/>
            <a:chExt cx="2126876" cy="546100"/>
          </a:xfrm>
        </p:grpSpPr>
        <p:sp>
          <p:nvSpPr>
            <p:cNvPr id="200" name="Rounded Rectangle 199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201" name="Picture 200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2015" y="1064659"/>
              <a:ext cx="308219" cy="403561"/>
            </a:xfrm>
            <a:prstGeom prst="rect">
              <a:avLst/>
            </a:prstGeom>
          </p:spPr>
        </p:pic>
        <p:sp>
          <p:nvSpPr>
            <p:cNvPr id="202" name="TextBox 201"/>
            <p:cNvSpPr txBox="1"/>
            <p:nvPr/>
          </p:nvSpPr>
          <p:spPr>
            <a:xfrm>
              <a:off x="3733031" y="993390"/>
              <a:ext cx="16717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600" b="1" dirty="0" smtClean="0">
                  <a:solidFill>
                    <a:schemeClr val="bg1"/>
                  </a:solidFill>
                </a:rPr>
                <a:t>KOTA TEGAL</a:t>
              </a:r>
              <a:endParaRPr lang="id-ID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03" name="Freeform 39"/>
          <p:cNvSpPr>
            <a:spLocks/>
          </p:cNvSpPr>
          <p:nvPr/>
        </p:nvSpPr>
        <p:spPr bwMode="auto">
          <a:xfrm>
            <a:off x="3106590" y="2574282"/>
            <a:ext cx="136880" cy="174854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204" name="Elbow Connector 203"/>
          <p:cNvCxnSpPr>
            <a:stCxn id="203" idx="5"/>
            <a:endCxn id="200" idx="3"/>
          </p:cNvCxnSpPr>
          <p:nvPr/>
        </p:nvCxnSpPr>
        <p:spPr>
          <a:xfrm flipH="1" flipV="1">
            <a:off x="2281054" y="1665488"/>
            <a:ext cx="893391" cy="908794"/>
          </a:xfrm>
          <a:prstGeom prst="bentConnector3">
            <a:avLst>
              <a:gd name="adj1" fmla="val 83964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209" name="Group 208"/>
          <p:cNvGrpSpPr/>
          <p:nvPr/>
        </p:nvGrpSpPr>
        <p:grpSpPr>
          <a:xfrm>
            <a:off x="160875" y="1998542"/>
            <a:ext cx="2126876" cy="546100"/>
            <a:chOff x="3277871" y="993390"/>
            <a:chExt cx="2126876" cy="546100"/>
          </a:xfrm>
        </p:grpSpPr>
        <p:sp>
          <p:nvSpPr>
            <p:cNvPr id="210" name="Rounded Rectangle 209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211" name="Picture 210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2015" y="1065318"/>
              <a:ext cx="308219" cy="402243"/>
            </a:xfrm>
            <a:prstGeom prst="rect">
              <a:avLst/>
            </a:prstGeom>
          </p:spPr>
        </p:pic>
        <p:sp>
          <p:nvSpPr>
            <p:cNvPr id="212" name="TextBox 211"/>
            <p:cNvSpPr txBox="1"/>
            <p:nvPr/>
          </p:nvSpPr>
          <p:spPr>
            <a:xfrm>
              <a:off x="3733031" y="993390"/>
              <a:ext cx="16717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600" b="1" dirty="0" smtClean="0">
                  <a:solidFill>
                    <a:schemeClr val="bg1"/>
                  </a:solidFill>
                </a:rPr>
                <a:t>TEGAL</a:t>
              </a:r>
              <a:endParaRPr lang="id-ID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13" name="Freeform 39"/>
          <p:cNvSpPr>
            <a:spLocks/>
          </p:cNvSpPr>
          <p:nvPr/>
        </p:nvSpPr>
        <p:spPr bwMode="auto">
          <a:xfrm>
            <a:off x="3240091" y="3031435"/>
            <a:ext cx="136880" cy="174854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214" name="Elbow Connector 213"/>
          <p:cNvCxnSpPr>
            <a:stCxn id="213" idx="5"/>
            <a:endCxn id="210" idx="3"/>
          </p:cNvCxnSpPr>
          <p:nvPr/>
        </p:nvCxnSpPr>
        <p:spPr>
          <a:xfrm flipH="1" flipV="1">
            <a:off x="2287751" y="2271592"/>
            <a:ext cx="1020195" cy="759843"/>
          </a:xfrm>
          <a:prstGeom prst="bentConnector3">
            <a:avLst>
              <a:gd name="adj1" fmla="val 62325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216" name="Group 215"/>
          <p:cNvGrpSpPr/>
          <p:nvPr/>
        </p:nvGrpSpPr>
        <p:grpSpPr>
          <a:xfrm>
            <a:off x="2566167" y="1978254"/>
            <a:ext cx="2126876" cy="584775"/>
            <a:chOff x="3277871" y="993390"/>
            <a:chExt cx="2126876" cy="584775"/>
          </a:xfrm>
        </p:grpSpPr>
        <p:sp>
          <p:nvSpPr>
            <p:cNvPr id="217" name="Rounded Rectangle 216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218" name="Picture 217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4117" y="1064659"/>
              <a:ext cx="304015" cy="403561"/>
            </a:xfrm>
            <a:prstGeom prst="rect">
              <a:avLst/>
            </a:prstGeom>
          </p:spPr>
        </p:pic>
        <p:sp>
          <p:nvSpPr>
            <p:cNvPr id="219" name="TextBox 218"/>
            <p:cNvSpPr txBox="1"/>
            <p:nvPr/>
          </p:nvSpPr>
          <p:spPr>
            <a:xfrm>
              <a:off x="3733031" y="993390"/>
              <a:ext cx="16717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600" b="1" dirty="0" smtClean="0">
                  <a:solidFill>
                    <a:schemeClr val="bg1"/>
                  </a:solidFill>
                </a:rPr>
                <a:t>KOTA PEKALONGAN</a:t>
              </a:r>
              <a:endParaRPr lang="id-ID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20" name="Freeform 39"/>
          <p:cNvSpPr>
            <a:spLocks/>
          </p:cNvSpPr>
          <p:nvPr/>
        </p:nvSpPr>
        <p:spPr bwMode="auto">
          <a:xfrm>
            <a:off x="4717373" y="2554086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221" name="Elbow Connector 220"/>
          <p:cNvCxnSpPr>
            <a:stCxn id="220" idx="5"/>
            <a:endCxn id="217" idx="3"/>
          </p:cNvCxnSpPr>
          <p:nvPr/>
        </p:nvCxnSpPr>
        <p:spPr>
          <a:xfrm flipH="1" flipV="1">
            <a:off x="4693043" y="2251304"/>
            <a:ext cx="104789" cy="302782"/>
          </a:xfrm>
          <a:prstGeom prst="bentConnector3">
            <a:avLst>
              <a:gd name="adj1" fmla="val -12660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223" name="Group 222"/>
          <p:cNvGrpSpPr/>
          <p:nvPr/>
        </p:nvGrpSpPr>
        <p:grpSpPr>
          <a:xfrm>
            <a:off x="2539917" y="784194"/>
            <a:ext cx="2126876" cy="546100"/>
            <a:chOff x="3277871" y="993390"/>
            <a:chExt cx="2126876" cy="546100"/>
          </a:xfrm>
        </p:grpSpPr>
        <p:sp>
          <p:nvSpPr>
            <p:cNvPr id="224" name="Rounded Rectangle 223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  <a:ln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225" name="Picture 224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1257" y="1060952"/>
              <a:ext cx="304015" cy="380495"/>
            </a:xfrm>
            <a:prstGeom prst="rect">
              <a:avLst/>
            </a:prstGeom>
          </p:spPr>
        </p:pic>
        <p:sp>
          <p:nvSpPr>
            <p:cNvPr id="226" name="TextBox 225"/>
            <p:cNvSpPr txBox="1"/>
            <p:nvPr/>
          </p:nvSpPr>
          <p:spPr>
            <a:xfrm>
              <a:off x="3733031" y="993390"/>
              <a:ext cx="16717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600" b="1" dirty="0" smtClean="0">
                  <a:solidFill>
                    <a:schemeClr val="bg1"/>
                  </a:solidFill>
                </a:rPr>
                <a:t>PEKALONGAN</a:t>
              </a:r>
              <a:endParaRPr lang="id-ID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27" name="Freeform 39"/>
          <p:cNvSpPr>
            <a:spLocks/>
          </p:cNvSpPr>
          <p:nvPr/>
        </p:nvSpPr>
        <p:spPr bwMode="auto">
          <a:xfrm>
            <a:off x="4578046" y="2996523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228" name="Elbow Connector 227"/>
          <p:cNvCxnSpPr>
            <a:stCxn id="227" idx="5"/>
            <a:endCxn id="224" idx="3"/>
          </p:cNvCxnSpPr>
          <p:nvPr/>
        </p:nvCxnSpPr>
        <p:spPr>
          <a:xfrm flipV="1">
            <a:off x="4658505" y="1057244"/>
            <a:ext cx="8288" cy="1939279"/>
          </a:xfrm>
          <a:prstGeom prst="bentConnector3">
            <a:avLst>
              <a:gd name="adj1" fmla="val 3462838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251" name="Group 250"/>
          <p:cNvGrpSpPr/>
          <p:nvPr/>
        </p:nvGrpSpPr>
        <p:grpSpPr>
          <a:xfrm>
            <a:off x="165222" y="3213736"/>
            <a:ext cx="2126876" cy="546100"/>
            <a:chOff x="3277871" y="993390"/>
            <a:chExt cx="2126876" cy="546100"/>
          </a:xfrm>
        </p:grpSpPr>
        <p:sp>
          <p:nvSpPr>
            <p:cNvPr id="252" name="Rounded Rectangle 251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253" name="Picture 252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2261" y="1071895"/>
              <a:ext cx="387726" cy="389089"/>
            </a:xfrm>
            <a:prstGeom prst="rect">
              <a:avLst/>
            </a:prstGeom>
          </p:spPr>
        </p:pic>
        <p:sp>
          <p:nvSpPr>
            <p:cNvPr id="254" name="TextBox 253"/>
            <p:cNvSpPr txBox="1"/>
            <p:nvPr/>
          </p:nvSpPr>
          <p:spPr>
            <a:xfrm>
              <a:off x="3733031" y="993390"/>
              <a:ext cx="16717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600" b="1" dirty="0" smtClean="0">
                  <a:solidFill>
                    <a:schemeClr val="bg1"/>
                  </a:solidFill>
                </a:rPr>
                <a:t>PURBALINGGA</a:t>
              </a:r>
              <a:endParaRPr lang="id-ID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55" name="Freeform 39"/>
          <p:cNvSpPr>
            <a:spLocks/>
          </p:cNvSpPr>
          <p:nvPr/>
        </p:nvSpPr>
        <p:spPr bwMode="auto">
          <a:xfrm>
            <a:off x="3950394" y="3772269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 u="sng"/>
          </a:p>
        </p:txBody>
      </p:sp>
      <p:cxnSp>
        <p:nvCxnSpPr>
          <p:cNvPr id="256" name="Elbow Connector 255"/>
          <p:cNvCxnSpPr>
            <a:stCxn id="255" idx="5"/>
            <a:endCxn id="252" idx="3"/>
          </p:cNvCxnSpPr>
          <p:nvPr/>
        </p:nvCxnSpPr>
        <p:spPr>
          <a:xfrm flipH="1" flipV="1">
            <a:off x="2292098" y="3486786"/>
            <a:ext cx="1738755" cy="285483"/>
          </a:xfrm>
          <a:prstGeom prst="bentConnector3">
            <a:avLst>
              <a:gd name="adj1" fmla="val -324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279" name="Group 278"/>
          <p:cNvGrpSpPr/>
          <p:nvPr/>
        </p:nvGrpSpPr>
        <p:grpSpPr>
          <a:xfrm>
            <a:off x="175459" y="5010191"/>
            <a:ext cx="2126876" cy="546100"/>
            <a:chOff x="3277871" y="993390"/>
            <a:chExt cx="2126876" cy="546100"/>
          </a:xfrm>
        </p:grpSpPr>
        <p:sp>
          <p:nvSpPr>
            <p:cNvPr id="280" name="Rounded Rectangle 279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  <a:ln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281" name="Picture 280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9217" y="1048617"/>
              <a:ext cx="333814" cy="435646"/>
            </a:xfrm>
            <a:prstGeom prst="rect">
              <a:avLst/>
            </a:prstGeom>
          </p:spPr>
        </p:pic>
        <p:sp>
          <p:nvSpPr>
            <p:cNvPr id="282" name="TextBox 281"/>
            <p:cNvSpPr txBox="1"/>
            <p:nvPr/>
          </p:nvSpPr>
          <p:spPr>
            <a:xfrm>
              <a:off x="3732666" y="1020355"/>
              <a:ext cx="16717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600" b="1" dirty="0" smtClean="0">
                  <a:solidFill>
                    <a:schemeClr val="bg1"/>
                  </a:solidFill>
                </a:rPr>
                <a:t>KEBUMEN</a:t>
              </a:r>
              <a:endParaRPr lang="id-ID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83" name="Freeform 39"/>
          <p:cNvSpPr>
            <a:spLocks/>
          </p:cNvSpPr>
          <p:nvPr/>
        </p:nvSpPr>
        <p:spPr bwMode="auto">
          <a:xfrm>
            <a:off x="4526535" y="4673872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 u="sng"/>
          </a:p>
        </p:txBody>
      </p:sp>
      <p:cxnSp>
        <p:nvCxnSpPr>
          <p:cNvPr id="284" name="Elbow Connector 283"/>
          <p:cNvCxnSpPr>
            <a:stCxn id="283" idx="5"/>
            <a:endCxn id="280" idx="3"/>
          </p:cNvCxnSpPr>
          <p:nvPr/>
        </p:nvCxnSpPr>
        <p:spPr>
          <a:xfrm flipH="1">
            <a:off x="2302335" y="4673872"/>
            <a:ext cx="2304659" cy="609369"/>
          </a:xfrm>
          <a:prstGeom prst="bentConnector3">
            <a:avLst>
              <a:gd name="adj1" fmla="val 90845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290" name="Group 289"/>
          <p:cNvGrpSpPr/>
          <p:nvPr/>
        </p:nvGrpSpPr>
        <p:grpSpPr>
          <a:xfrm>
            <a:off x="2849184" y="5068501"/>
            <a:ext cx="2126876" cy="496455"/>
            <a:chOff x="3277871" y="993390"/>
            <a:chExt cx="2126876" cy="546100"/>
          </a:xfrm>
        </p:grpSpPr>
        <p:sp>
          <p:nvSpPr>
            <p:cNvPr id="291" name="Rounded Rectangle 290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292" name="Picture 291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3975" y="1062116"/>
              <a:ext cx="364298" cy="408648"/>
            </a:xfrm>
            <a:prstGeom prst="rect">
              <a:avLst/>
            </a:prstGeom>
          </p:spPr>
        </p:pic>
        <p:sp>
          <p:nvSpPr>
            <p:cNvPr id="293" name="TextBox 292"/>
            <p:cNvSpPr txBox="1"/>
            <p:nvPr/>
          </p:nvSpPr>
          <p:spPr>
            <a:xfrm>
              <a:off x="3733031" y="993390"/>
              <a:ext cx="1671716" cy="372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600" b="1" dirty="0" smtClean="0">
                  <a:solidFill>
                    <a:schemeClr val="bg1"/>
                  </a:solidFill>
                </a:rPr>
                <a:t>WONOSOBO</a:t>
              </a:r>
              <a:endParaRPr lang="id-ID" sz="20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5" name="Group 294"/>
          <p:cNvGrpSpPr/>
          <p:nvPr/>
        </p:nvGrpSpPr>
        <p:grpSpPr>
          <a:xfrm>
            <a:off x="175459" y="6172650"/>
            <a:ext cx="2126876" cy="546100"/>
            <a:chOff x="3277871" y="993390"/>
            <a:chExt cx="2126876" cy="546100"/>
          </a:xfrm>
        </p:grpSpPr>
        <p:sp>
          <p:nvSpPr>
            <p:cNvPr id="296" name="Rounded Rectangle 295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297" name="Picture 296"/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9305" y="1022463"/>
              <a:ext cx="393638" cy="487954"/>
            </a:xfrm>
            <a:prstGeom prst="rect">
              <a:avLst/>
            </a:prstGeom>
          </p:spPr>
        </p:pic>
        <p:sp>
          <p:nvSpPr>
            <p:cNvPr id="298" name="TextBox 297"/>
            <p:cNvSpPr txBox="1"/>
            <p:nvPr/>
          </p:nvSpPr>
          <p:spPr>
            <a:xfrm>
              <a:off x="3733031" y="993390"/>
              <a:ext cx="16717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600" b="1" dirty="0" smtClean="0">
                  <a:solidFill>
                    <a:schemeClr val="bg1"/>
                  </a:solidFill>
                </a:rPr>
                <a:t>PURWOREJO</a:t>
              </a:r>
              <a:endParaRPr lang="id-ID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99" name="Freeform 39"/>
          <p:cNvSpPr>
            <a:spLocks/>
          </p:cNvSpPr>
          <p:nvPr/>
        </p:nvSpPr>
        <p:spPr bwMode="auto">
          <a:xfrm>
            <a:off x="5369840" y="3898103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 u="sng"/>
          </a:p>
        </p:txBody>
      </p:sp>
      <p:cxnSp>
        <p:nvCxnSpPr>
          <p:cNvPr id="300" name="Elbow Connector 299"/>
          <p:cNvCxnSpPr>
            <a:stCxn id="299" idx="5"/>
            <a:endCxn id="291" idx="3"/>
          </p:cNvCxnSpPr>
          <p:nvPr/>
        </p:nvCxnSpPr>
        <p:spPr>
          <a:xfrm flipH="1">
            <a:off x="4976060" y="3898103"/>
            <a:ext cx="474239" cy="1418626"/>
          </a:xfrm>
          <a:prstGeom prst="bentConnector3">
            <a:avLst>
              <a:gd name="adj1" fmla="val 71115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01" name="Freeform 39"/>
          <p:cNvSpPr>
            <a:spLocks/>
          </p:cNvSpPr>
          <p:nvPr/>
        </p:nvSpPr>
        <p:spPr bwMode="auto">
          <a:xfrm>
            <a:off x="5542285" y="4833948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 u="sng"/>
          </a:p>
        </p:txBody>
      </p:sp>
      <p:cxnSp>
        <p:nvCxnSpPr>
          <p:cNvPr id="302" name="Elbow Connector 301"/>
          <p:cNvCxnSpPr>
            <a:stCxn id="301" idx="5"/>
            <a:endCxn id="296" idx="3"/>
          </p:cNvCxnSpPr>
          <p:nvPr/>
        </p:nvCxnSpPr>
        <p:spPr>
          <a:xfrm flipH="1">
            <a:off x="2302335" y="4833948"/>
            <a:ext cx="3320409" cy="1611752"/>
          </a:xfrm>
          <a:prstGeom prst="bentConnector3">
            <a:avLst>
              <a:gd name="adj1" fmla="val 90213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308" name="Group 307"/>
          <p:cNvGrpSpPr/>
          <p:nvPr/>
        </p:nvGrpSpPr>
        <p:grpSpPr>
          <a:xfrm>
            <a:off x="5118590" y="1368820"/>
            <a:ext cx="2126876" cy="584775"/>
            <a:chOff x="3277871" y="993390"/>
            <a:chExt cx="2126876" cy="584775"/>
          </a:xfrm>
        </p:grpSpPr>
        <p:sp>
          <p:nvSpPr>
            <p:cNvPr id="309" name="Rounded Rectangle 308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310" name="Picture 309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0207" y="1062959"/>
              <a:ext cx="311834" cy="406961"/>
            </a:xfrm>
            <a:prstGeom prst="rect">
              <a:avLst/>
            </a:prstGeom>
          </p:spPr>
        </p:pic>
        <p:sp>
          <p:nvSpPr>
            <p:cNvPr id="311" name="TextBox 310"/>
            <p:cNvSpPr txBox="1"/>
            <p:nvPr/>
          </p:nvSpPr>
          <p:spPr>
            <a:xfrm>
              <a:off x="3733031" y="993390"/>
              <a:ext cx="16717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600" b="1" dirty="0" smtClean="0">
                  <a:solidFill>
                    <a:schemeClr val="bg1"/>
                  </a:solidFill>
                </a:rPr>
                <a:t>KOTA SEMARANG</a:t>
              </a:r>
              <a:endParaRPr lang="id-ID" sz="20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2" name="Group 311"/>
          <p:cNvGrpSpPr/>
          <p:nvPr/>
        </p:nvGrpSpPr>
        <p:grpSpPr>
          <a:xfrm>
            <a:off x="5134756" y="1949470"/>
            <a:ext cx="2126876" cy="546100"/>
            <a:chOff x="3277871" y="993390"/>
            <a:chExt cx="2126876" cy="546100"/>
          </a:xfrm>
        </p:grpSpPr>
        <p:sp>
          <p:nvSpPr>
            <p:cNvPr id="313" name="Rounded Rectangle 312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314" name="Picture 313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8960" y="1046977"/>
              <a:ext cx="334328" cy="438926"/>
            </a:xfrm>
            <a:prstGeom prst="rect">
              <a:avLst/>
            </a:prstGeom>
          </p:spPr>
        </p:pic>
        <p:sp>
          <p:nvSpPr>
            <p:cNvPr id="315" name="TextBox 314"/>
            <p:cNvSpPr txBox="1"/>
            <p:nvPr/>
          </p:nvSpPr>
          <p:spPr>
            <a:xfrm>
              <a:off x="3733031" y="993390"/>
              <a:ext cx="16717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600" b="1" dirty="0" smtClean="0">
                  <a:solidFill>
                    <a:schemeClr val="bg1"/>
                  </a:solidFill>
                </a:rPr>
                <a:t>KENDAL</a:t>
              </a:r>
              <a:endParaRPr lang="id-ID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16" name="Freeform 39"/>
          <p:cNvSpPr>
            <a:spLocks/>
          </p:cNvSpPr>
          <p:nvPr/>
        </p:nvSpPr>
        <p:spPr bwMode="auto">
          <a:xfrm>
            <a:off x="6683190" y="2866686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317" name="Elbow Connector 316"/>
          <p:cNvCxnSpPr>
            <a:stCxn id="316" idx="5"/>
            <a:endCxn id="309" idx="3"/>
          </p:cNvCxnSpPr>
          <p:nvPr/>
        </p:nvCxnSpPr>
        <p:spPr>
          <a:xfrm flipV="1">
            <a:off x="6763649" y="1641870"/>
            <a:ext cx="481817" cy="1224816"/>
          </a:xfrm>
          <a:prstGeom prst="bentConnector3">
            <a:avLst>
              <a:gd name="adj1" fmla="val 117791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18" name="Freeform 39"/>
          <p:cNvSpPr>
            <a:spLocks/>
          </p:cNvSpPr>
          <p:nvPr/>
        </p:nvSpPr>
        <p:spPr bwMode="auto">
          <a:xfrm>
            <a:off x="6071905" y="2783824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319" name="Elbow Connector 318"/>
          <p:cNvCxnSpPr>
            <a:stCxn id="318" idx="5"/>
            <a:endCxn id="313" idx="2"/>
          </p:cNvCxnSpPr>
          <p:nvPr/>
        </p:nvCxnSpPr>
        <p:spPr>
          <a:xfrm flipV="1">
            <a:off x="6152364" y="2495570"/>
            <a:ext cx="45830" cy="288254"/>
          </a:xfrm>
          <a:prstGeom prst="bentConnector4">
            <a:avLst>
              <a:gd name="adj1" fmla="val 20783"/>
              <a:gd name="adj2" fmla="val 50000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333" name="Group 332"/>
          <p:cNvGrpSpPr/>
          <p:nvPr/>
        </p:nvGrpSpPr>
        <p:grpSpPr>
          <a:xfrm>
            <a:off x="2862134" y="5603966"/>
            <a:ext cx="2126876" cy="496455"/>
            <a:chOff x="3277871" y="993390"/>
            <a:chExt cx="2126876" cy="546100"/>
          </a:xfrm>
        </p:grpSpPr>
        <p:sp>
          <p:nvSpPr>
            <p:cNvPr id="334" name="Rounded Rectangle 333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335" name="Picture 334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1110" y="1041684"/>
              <a:ext cx="340506" cy="449513"/>
            </a:xfrm>
            <a:prstGeom prst="rect">
              <a:avLst/>
            </a:prstGeom>
          </p:spPr>
        </p:pic>
        <p:sp>
          <p:nvSpPr>
            <p:cNvPr id="336" name="TextBox 335"/>
            <p:cNvSpPr txBox="1"/>
            <p:nvPr/>
          </p:nvSpPr>
          <p:spPr>
            <a:xfrm>
              <a:off x="3733031" y="993390"/>
              <a:ext cx="1671716" cy="372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600" b="1" dirty="0" smtClean="0">
                  <a:solidFill>
                    <a:schemeClr val="bg1"/>
                  </a:solidFill>
                </a:rPr>
                <a:t>TEMANGGUNG</a:t>
              </a:r>
              <a:endParaRPr lang="id-ID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38" name="Freeform 39"/>
          <p:cNvSpPr>
            <a:spLocks/>
          </p:cNvSpPr>
          <p:nvPr/>
        </p:nvSpPr>
        <p:spPr bwMode="auto">
          <a:xfrm>
            <a:off x="5991918" y="3556400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 u="sng"/>
          </a:p>
        </p:txBody>
      </p:sp>
      <p:cxnSp>
        <p:nvCxnSpPr>
          <p:cNvPr id="339" name="Elbow Connector 338"/>
          <p:cNvCxnSpPr>
            <a:stCxn id="338" idx="5"/>
            <a:endCxn id="334" idx="3"/>
          </p:cNvCxnSpPr>
          <p:nvPr/>
        </p:nvCxnSpPr>
        <p:spPr>
          <a:xfrm flipH="1">
            <a:off x="4989010" y="3556400"/>
            <a:ext cx="1083367" cy="2295794"/>
          </a:xfrm>
          <a:prstGeom prst="bentConnector3">
            <a:avLst>
              <a:gd name="adj1" fmla="val 72628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342" name="Group 341"/>
          <p:cNvGrpSpPr/>
          <p:nvPr/>
        </p:nvGrpSpPr>
        <p:grpSpPr>
          <a:xfrm>
            <a:off x="5359978" y="5157681"/>
            <a:ext cx="2126876" cy="584775"/>
            <a:chOff x="3277871" y="993390"/>
            <a:chExt cx="2126876" cy="643252"/>
          </a:xfrm>
        </p:grpSpPr>
        <p:sp>
          <p:nvSpPr>
            <p:cNvPr id="343" name="Rounded Rectangle 342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344" name="Picture 343"/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6406" y="1051694"/>
              <a:ext cx="329098" cy="429492"/>
            </a:xfrm>
            <a:prstGeom prst="rect">
              <a:avLst/>
            </a:prstGeom>
          </p:spPr>
        </p:pic>
        <p:sp>
          <p:nvSpPr>
            <p:cNvPr id="345" name="TextBox 344"/>
            <p:cNvSpPr txBox="1"/>
            <p:nvPr/>
          </p:nvSpPr>
          <p:spPr>
            <a:xfrm>
              <a:off x="3733031" y="993390"/>
              <a:ext cx="1671716" cy="6432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600" b="1" dirty="0" smtClean="0">
                  <a:solidFill>
                    <a:schemeClr val="bg1"/>
                  </a:solidFill>
                </a:rPr>
                <a:t>KOTA MAGELANG</a:t>
              </a:r>
              <a:endParaRPr lang="id-ID" sz="20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46" name="Group 345"/>
          <p:cNvGrpSpPr/>
          <p:nvPr/>
        </p:nvGrpSpPr>
        <p:grpSpPr>
          <a:xfrm>
            <a:off x="2862134" y="6148738"/>
            <a:ext cx="2126876" cy="496455"/>
            <a:chOff x="3277871" y="993390"/>
            <a:chExt cx="2126876" cy="546100"/>
          </a:xfrm>
        </p:grpSpPr>
        <p:sp>
          <p:nvSpPr>
            <p:cNvPr id="347" name="Rounded Rectangle 346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348" name="Picture 347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6998" y="1048889"/>
              <a:ext cx="351361" cy="458548"/>
            </a:xfrm>
            <a:prstGeom prst="rect">
              <a:avLst/>
            </a:prstGeom>
          </p:spPr>
        </p:pic>
        <p:sp>
          <p:nvSpPr>
            <p:cNvPr id="349" name="TextBox 348"/>
            <p:cNvSpPr txBox="1"/>
            <p:nvPr/>
          </p:nvSpPr>
          <p:spPr>
            <a:xfrm>
              <a:off x="3733031" y="993390"/>
              <a:ext cx="1671716" cy="372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600" b="1" dirty="0" smtClean="0">
                  <a:solidFill>
                    <a:schemeClr val="bg1"/>
                  </a:solidFill>
                </a:rPr>
                <a:t>MAGELANG</a:t>
              </a:r>
              <a:endParaRPr lang="id-ID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58" name="Freeform 39"/>
          <p:cNvSpPr>
            <a:spLocks/>
          </p:cNvSpPr>
          <p:nvPr/>
        </p:nvSpPr>
        <p:spPr bwMode="auto">
          <a:xfrm>
            <a:off x="5878349" y="4234315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 u="sng"/>
          </a:p>
        </p:txBody>
      </p:sp>
      <p:cxnSp>
        <p:nvCxnSpPr>
          <p:cNvPr id="359" name="Elbow Connector 358"/>
          <p:cNvCxnSpPr>
            <a:stCxn id="358" idx="5"/>
            <a:endCxn id="347" idx="3"/>
          </p:cNvCxnSpPr>
          <p:nvPr/>
        </p:nvCxnSpPr>
        <p:spPr>
          <a:xfrm flipH="1">
            <a:off x="4989010" y="4234315"/>
            <a:ext cx="969798" cy="2162651"/>
          </a:xfrm>
          <a:prstGeom prst="bentConnector3">
            <a:avLst>
              <a:gd name="adj1" fmla="val 79563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62" name="Freeform 39"/>
          <p:cNvSpPr>
            <a:spLocks/>
          </p:cNvSpPr>
          <p:nvPr/>
        </p:nvSpPr>
        <p:spPr bwMode="auto">
          <a:xfrm>
            <a:off x="6215025" y="4160793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 u="sng"/>
          </a:p>
        </p:txBody>
      </p:sp>
      <p:cxnSp>
        <p:nvCxnSpPr>
          <p:cNvPr id="363" name="Elbow Connector 362"/>
          <p:cNvCxnSpPr>
            <a:stCxn id="362" idx="5"/>
            <a:endCxn id="343" idx="0"/>
          </p:cNvCxnSpPr>
          <p:nvPr/>
        </p:nvCxnSpPr>
        <p:spPr>
          <a:xfrm>
            <a:off x="6295484" y="4160793"/>
            <a:ext cx="127932" cy="996888"/>
          </a:xfrm>
          <a:prstGeom prst="bentConnector2">
            <a:avLst/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365" name="Group 364"/>
          <p:cNvGrpSpPr/>
          <p:nvPr/>
        </p:nvGrpSpPr>
        <p:grpSpPr>
          <a:xfrm>
            <a:off x="7659919" y="778370"/>
            <a:ext cx="2126876" cy="546100"/>
            <a:chOff x="3277871" y="993390"/>
            <a:chExt cx="2126876" cy="546100"/>
          </a:xfrm>
        </p:grpSpPr>
        <p:sp>
          <p:nvSpPr>
            <p:cNvPr id="366" name="Rounded Rectangle 365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  <a:ln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367" name="Picture 366"/>
            <p:cNvPicPr>
              <a:picLocks noChangeAspect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6406" y="1054119"/>
              <a:ext cx="329098" cy="424642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</p:pic>
        <p:sp>
          <p:nvSpPr>
            <p:cNvPr id="368" name="TextBox 367"/>
            <p:cNvSpPr txBox="1"/>
            <p:nvPr/>
          </p:nvSpPr>
          <p:spPr>
            <a:xfrm>
              <a:off x="3733031" y="993390"/>
              <a:ext cx="1671716" cy="338554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id-ID" sz="1600" b="1" dirty="0" smtClean="0">
                  <a:solidFill>
                    <a:schemeClr val="bg1"/>
                  </a:solidFill>
                </a:rPr>
                <a:t>SEMARANG</a:t>
              </a:r>
              <a:endParaRPr lang="id-ID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69" name="Freeform 39"/>
          <p:cNvSpPr>
            <a:spLocks/>
          </p:cNvSpPr>
          <p:nvPr/>
        </p:nvSpPr>
        <p:spPr bwMode="auto">
          <a:xfrm>
            <a:off x="6889107" y="3368884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370" name="Elbow Connector 369"/>
          <p:cNvCxnSpPr>
            <a:stCxn id="369" idx="5"/>
            <a:endCxn id="366" idx="1"/>
          </p:cNvCxnSpPr>
          <p:nvPr/>
        </p:nvCxnSpPr>
        <p:spPr>
          <a:xfrm flipV="1">
            <a:off x="6969566" y="1051420"/>
            <a:ext cx="690353" cy="2317464"/>
          </a:xfrm>
          <a:prstGeom prst="bentConnector3">
            <a:avLst>
              <a:gd name="adj1" fmla="val 100944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377" name="Group 376"/>
          <p:cNvGrpSpPr/>
          <p:nvPr/>
        </p:nvGrpSpPr>
        <p:grpSpPr>
          <a:xfrm>
            <a:off x="5356509" y="5688020"/>
            <a:ext cx="2126876" cy="496455"/>
            <a:chOff x="3277871" y="993390"/>
            <a:chExt cx="2126876" cy="546100"/>
          </a:xfrm>
        </p:grpSpPr>
        <p:sp>
          <p:nvSpPr>
            <p:cNvPr id="378" name="Rounded Rectangle 377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  <a:ln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379" name="Picture 378"/>
            <p:cNvPicPr>
              <a:picLocks noChangeAspect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6406" y="1051694"/>
              <a:ext cx="329098" cy="429491"/>
            </a:xfrm>
            <a:prstGeom prst="rect">
              <a:avLst/>
            </a:prstGeom>
          </p:spPr>
        </p:pic>
        <p:sp>
          <p:nvSpPr>
            <p:cNvPr id="380" name="TextBox 379"/>
            <p:cNvSpPr txBox="1"/>
            <p:nvPr/>
          </p:nvSpPr>
          <p:spPr>
            <a:xfrm>
              <a:off x="3733031" y="993390"/>
              <a:ext cx="1671716" cy="372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600" b="1" dirty="0" smtClean="0">
                  <a:solidFill>
                    <a:schemeClr val="bg1"/>
                  </a:solidFill>
                </a:rPr>
                <a:t>KOTA SALATIGA</a:t>
              </a:r>
              <a:endParaRPr lang="id-ID" sz="20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81" name="Group 380"/>
          <p:cNvGrpSpPr/>
          <p:nvPr/>
        </p:nvGrpSpPr>
        <p:grpSpPr>
          <a:xfrm>
            <a:off x="5371332" y="6236281"/>
            <a:ext cx="2126876" cy="496455"/>
            <a:chOff x="3277871" y="993390"/>
            <a:chExt cx="2126876" cy="546100"/>
          </a:xfrm>
        </p:grpSpPr>
        <p:sp>
          <p:nvSpPr>
            <p:cNvPr id="382" name="Rounded Rectangle 381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383" name="Picture 382"/>
            <p:cNvPicPr>
              <a:picLocks noChangeAspect="1"/>
            </p:cNvPicPr>
            <p:nvPr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6441" y="1051694"/>
              <a:ext cx="329026" cy="429491"/>
            </a:xfrm>
            <a:prstGeom prst="rect">
              <a:avLst/>
            </a:prstGeom>
          </p:spPr>
        </p:pic>
        <p:sp>
          <p:nvSpPr>
            <p:cNvPr id="384" name="TextBox 383"/>
            <p:cNvSpPr txBox="1"/>
            <p:nvPr/>
          </p:nvSpPr>
          <p:spPr>
            <a:xfrm>
              <a:off x="3733031" y="993390"/>
              <a:ext cx="1671716" cy="372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600" b="1" dirty="0" smtClean="0">
                  <a:solidFill>
                    <a:schemeClr val="bg1"/>
                  </a:solidFill>
                </a:rPr>
                <a:t>KLATEN</a:t>
              </a:r>
              <a:endParaRPr lang="id-ID" sz="20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86" name="Group 385"/>
          <p:cNvGrpSpPr/>
          <p:nvPr/>
        </p:nvGrpSpPr>
        <p:grpSpPr>
          <a:xfrm>
            <a:off x="7696954" y="5839196"/>
            <a:ext cx="2126876" cy="496455"/>
            <a:chOff x="3277871" y="993390"/>
            <a:chExt cx="2126876" cy="546100"/>
          </a:xfrm>
        </p:grpSpPr>
        <p:sp>
          <p:nvSpPr>
            <p:cNvPr id="387" name="Rounded Rectangle 386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  <a:ln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388" name="Picture 387"/>
            <p:cNvPicPr>
              <a:picLocks noChangeAspect="1"/>
            </p:cNvPicPr>
            <p:nvPr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6421" y="1051694"/>
              <a:ext cx="329067" cy="429491"/>
            </a:xfrm>
            <a:prstGeom prst="rect">
              <a:avLst/>
            </a:prstGeom>
          </p:spPr>
        </p:pic>
        <p:sp>
          <p:nvSpPr>
            <p:cNvPr id="389" name="TextBox 388"/>
            <p:cNvSpPr txBox="1"/>
            <p:nvPr/>
          </p:nvSpPr>
          <p:spPr>
            <a:xfrm>
              <a:off x="3733031" y="993390"/>
              <a:ext cx="1671716" cy="372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600" b="1" dirty="0" smtClean="0">
                  <a:solidFill>
                    <a:schemeClr val="bg1"/>
                  </a:solidFill>
                </a:rPr>
                <a:t>WONOGIRI</a:t>
              </a:r>
              <a:endParaRPr lang="id-ID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90" name="Freeform 39"/>
          <p:cNvSpPr>
            <a:spLocks/>
          </p:cNvSpPr>
          <p:nvPr/>
        </p:nvSpPr>
        <p:spPr bwMode="auto">
          <a:xfrm>
            <a:off x="7010919" y="3783392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391" name="Elbow Connector 390"/>
          <p:cNvCxnSpPr>
            <a:stCxn id="390" idx="5"/>
            <a:endCxn id="378" idx="3"/>
          </p:cNvCxnSpPr>
          <p:nvPr/>
        </p:nvCxnSpPr>
        <p:spPr>
          <a:xfrm>
            <a:off x="7091378" y="3783392"/>
            <a:ext cx="392007" cy="2152856"/>
          </a:xfrm>
          <a:prstGeom prst="bentConnector3">
            <a:avLst>
              <a:gd name="adj1" fmla="val 127214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94" name="Freeform 39"/>
          <p:cNvSpPr>
            <a:spLocks/>
          </p:cNvSpPr>
          <p:nvPr/>
        </p:nvSpPr>
        <p:spPr bwMode="auto">
          <a:xfrm>
            <a:off x="7365552" y="4766709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 u="sng"/>
          </a:p>
        </p:txBody>
      </p:sp>
      <p:cxnSp>
        <p:nvCxnSpPr>
          <p:cNvPr id="395" name="Elbow Connector 394"/>
          <p:cNvCxnSpPr>
            <a:stCxn id="394" idx="5"/>
            <a:endCxn id="382" idx="3"/>
          </p:cNvCxnSpPr>
          <p:nvPr/>
        </p:nvCxnSpPr>
        <p:spPr>
          <a:xfrm>
            <a:off x="7446011" y="4766709"/>
            <a:ext cx="52197" cy="1717800"/>
          </a:xfrm>
          <a:prstGeom prst="bentConnector3">
            <a:avLst>
              <a:gd name="adj1" fmla="val 463371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98" name="Freeform 39"/>
          <p:cNvSpPr>
            <a:spLocks/>
          </p:cNvSpPr>
          <p:nvPr/>
        </p:nvSpPr>
        <p:spPr bwMode="auto">
          <a:xfrm>
            <a:off x="8302811" y="5411207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 u="sng"/>
          </a:p>
        </p:txBody>
      </p:sp>
      <p:cxnSp>
        <p:nvCxnSpPr>
          <p:cNvPr id="399" name="Elbow Connector 398"/>
          <p:cNvCxnSpPr>
            <a:stCxn id="398" idx="5"/>
          </p:cNvCxnSpPr>
          <p:nvPr/>
        </p:nvCxnSpPr>
        <p:spPr>
          <a:xfrm>
            <a:off x="8383270" y="5411207"/>
            <a:ext cx="350684" cy="436561"/>
          </a:xfrm>
          <a:prstGeom prst="bentConnector2">
            <a:avLst/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416" name="Group 415"/>
          <p:cNvGrpSpPr/>
          <p:nvPr/>
        </p:nvGrpSpPr>
        <p:grpSpPr>
          <a:xfrm>
            <a:off x="9897467" y="4307478"/>
            <a:ext cx="2126876" cy="546100"/>
            <a:chOff x="3277871" y="993390"/>
            <a:chExt cx="2126876" cy="546100"/>
          </a:xfrm>
        </p:grpSpPr>
        <p:sp>
          <p:nvSpPr>
            <p:cNvPr id="417" name="Rounded Rectangle 416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418" name="Picture 417"/>
            <p:cNvPicPr>
              <a:picLocks noChangeAspect="1"/>
            </p:cNvPicPr>
            <p:nvPr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8605" y="1046645"/>
              <a:ext cx="315039" cy="439590"/>
            </a:xfrm>
            <a:prstGeom prst="rect">
              <a:avLst/>
            </a:prstGeom>
          </p:spPr>
        </p:pic>
        <p:sp>
          <p:nvSpPr>
            <p:cNvPr id="419" name="TextBox 418"/>
            <p:cNvSpPr txBox="1"/>
            <p:nvPr/>
          </p:nvSpPr>
          <p:spPr>
            <a:xfrm>
              <a:off x="3733031" y="993390"/>
              <a:ext cx="16717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600" b="1" dirty="0" smtClean="0">
                  <a:solidFill>
                    <a:schemeClr val="bg1"/>
                  </a:solidFill>
                </a:rPr>
                <a:t>SURAKARTA</a:t>
              </a:r>
              <a:endParaRPr lang="id-ID" sz="40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20" name="Group 419"/>
          <p:cNvGrpSpPr/>
          <p:nvPr/>
        </p:nvGrpSpPr>
        <p:grpSpPr>
          <a:xfrm>
            <a:off x="9907766" y="3709474"/>
            <a:ext cx="2126876" cy="546100"/>
            <a:chOff x="3277871" y="993390"/>
            <a:chExt cx="2126876" cy="546100"/>
          </a:xfrm>
        </p:grpSpPr>
        <p:sp>
          <p:nvSpPr>
            <p:cNvPr id="421" name="Rounded Rectangle 420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  <a:ln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422" name="Picture 421"/>
            <p:cNvPicPr>
              <a:picLocks noChangeAspect="1"/>
            </p:cNvPicPr>
            <p:nvPr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9218" y="1048617"/>
              <a:ext cx="333814" cy="435646"/>
            </a:xfrm>
            <a:prstGeom prst="rect">
              <a:avLst/>
            </a:prstGeom>
          </p:spPr>
        </p:pic>
        <p:sp>
          <p:nvSpPr>
            <p:cNvPr id="423" name="TextBox 422"/>
            <p:cNvSpPr txBox="1"/>
            <p:nvPr/>
          </p:nvSpPr>
          <p:spPr>
            <a:xfrm>
              <a:off x="3733031" y="993390"/>
              <a:ext cx="16717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600" b="1" dirty="0" smtClean="0">
                  <a:solidFill>
                    <a:schemeClr val="bg1"/>
                  </a:solidFill>
                </a:rPr>
                <a:t>SRAGEN</a:t>
              </a:r>
              <a:endParaRPr lang="id-ID" sz="11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446" name="Freeform 39"/>
          <p:cNvSpPr>
            <a:spLocks/>
          </p:cNvSpPr>
          <p:nvPr/>
        </p:nvSpPr>
        <p:spPr bwMode="auto">
          <a:xfrm>
            <a:off x="8059845" y="2226086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459" name="Elbow Connector 458"/>
          <p:cNvCxnSpPr>
            <a:stCxn id="460" idx="5"/>
            <a:endCxn id="451" idx="1"/>
          </p:cNvCxnSpPr>
          <p:nvPr/>
        </p:nvCxnSpPr>
        <p:spPr>
          <a:xfrm flipV="1">
            <a:off x="8591969" y="1634607"/>
            <a:ext cx="1317814" cy="668294"/>
          </a:xfrm>
          <a:prstGeom prst="bentConnector3">
            <a:avLst>
              <a:gd name="adj1" fmla="val 58673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454" name="Group 453"/>
          <p:cNvGrpSpPr/>
          <p:nvPr/>
        </p:nvGrpSpPr>
        <p:grpSpPr>
          <a:xfrm>
            <a:off x="9908473" y="1903223"/>
            <a:ext cx="2126876" cy="586441"/>
            <a:chOff x="3277871" y="953049"/>
            <a:chExt cx="2126876" cy="586441"/>
          </a:xfrm>
        </p:grpSpPr>
        <p:sp>
          <p:nvSpPr>
            <p:cNvPr id="455" name="Rounded Rectangle 454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  <a:ln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456" name="Picture 455"/>
            <p:cNvPicPr>
              <a:picLocks noChangeAspect="1"/>
            </p:cNvPicPr>
            <p:nvPr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1949" y="1062959"/>
              <a:ext cx="308349" cy="406961"/>
            </a:xfrm>
            <a:prstGeom prst="rect">
              <a:avLst/>
            </a:prstGeom>
          </p:spPr>
        </p:pic>
        <p:sp>
          <p:nvSpPr>
            <p:cNvPr id="457" name="TextBox 456"/>
            <p:cNvSpPr txBox="1"/>
            <p:nvPr/>
          </p:nvSpPr>
          <p:spPr>
            <a:xfrm>
              <a:off x="3733031" y="953049"/>
              <a:ext cx="16717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600" b="1" dirty="0" smtClean="0">
                  <a:solidFill>
                    <a:schemeClr val="bg1"/>
                  </a:solidFill>
                </a:rPr>
                <a:t>REMBANG</a:t>
              </a:r>
              <a:endParaRPr lang="id-ID" sz="4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460" name="Freeform 39"/>
          <p:cNvSpPr>
            <a:spLocks/>
          </p:cNvSpPr>
          <p:nvPr/>
        </p:nvSpPr>
        <p:spPr bwMode="auto">
          <a:xfrm>
            <a:off x="8511510" y="2302901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grpSp>
        <p:nvGrpSpPr>
          <p:cNvPr id="177" name="Group 176"/>
          <p:cNvGrpSpPr/>
          <p:nvPr/>
        </p:nvGrpSpPr>
        <p:grpSpPr>
          <a:xfrm>
            <a:off x="7635501" y="1359197"/>
            <a:ext cx="2126876" cy="546100"/>
            <a:chOff x="3277871" y="993390"/>
            <a:chExt cx="2126876" cy="546100"/>
          </a:xfrm>
        </p:grpSpPr>
        <p:sp>
          <p:nvSpPr>
            <p:cNvPr id="178" name="Rounded Rectangle 177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179" name="Picture 178"/>
            <p:cNvPicPr>
              <a:picLocks noChangeAspect="1"/>
            </p:cNvPicPr>
            <p:nvPr/>
          </p:nvPicPr>
          <p:blipFill>
            <a:blip r:embed="rId3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0207" y="1046645"/>
              <a:ext cx="311834" cy="439590"/>
            </a:xfrm>
            <a:prstGeom prst="rect">
              <a:avLst/>
            </a:prstGeom>
          </p:spPr>
        </p:pic>
        <p:sp>
          <p:nvSpPr>
            <p:cNvPr id="180" name="TextBox 179"/>
            <p:cNvSpPr txBox="1"/>
            <p:nvPr/>
          </p:nvSpPr>
          <p:spPr>
            <a:xfrm>
              <a:off x="3733031" y="993390"/>
              <a:ext cx="16717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600" b="1" dirty="0" smtClean="0">
                  <a:solidFill>
                    <a:schemeClr val="bg1"/>
                  </a:solidFill>
                </a:rPr>
                <a:t>JEPARA</a:t>
              </a:r>
              <a:endParaRPr lang="id-ID" sz="20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84" name="Elbow Connector 183"/>
          <p:cNvCxnSpPr>
            <a:stCxn id="183" idx="5"/>
            <a:endCxn id="178" idx="2"/>
          </p:cNvCxnSpPr>
          <p:nvPr/>
        </p:nvCxnSpPr>
        <p:spPr>
          <a:xfrm flipV="1">
            <a:off x="7831157" y="1905297"/>
            <a:ext cx="867782" cy="149038"/>
          </a:xfrm>
          <a:prstGeom prst="bentConnector2">
            <a:avLst/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450" name="Group 449"/>
          <p:cNvGrpSpPr/>
          <p:nvPr/>
        </p:nvGrpSpPr>
        <p:grpSpPr>
          <a:xfrm>
            <a:off x="9909783" y="1361557"/>
            <a:ext cx="2126876" cy="546100"/>
            <a:chOff x="3277871" y="993390"/>
            <a:chExt cx="2126876" cy="546100"/>
          </a:xfrm>
        </p:grpSpPr>
        <p:sp>
          <p:nvSpPr>
            <p:cNvPr id="451" name="Rounded Rectangle 450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  <a:ln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452" name="Picture 451"/>
            <p:cNvPicPr>
              <a:picLocks noChangeAspect="1"/>
            </p:cNvPicPr>
            <p:nvPr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0334" y="1062959"/>
              <a:ext cx="311579" cy="406961"/>
            </a:xfrm>
            <a:prstGeom prst="rect">
              <a:avLst/>
            </a:prstGeom>
          </p:spPr>
        </p:pic>
        <p:sp>
          <p:nvSpPr>
            <p:cNvPr id="453" name="TextBox 452"/>
            <p:cNvSpPr txBox="1"/>
            <p:nvPr/>
          </p:nvSpPr>
          <p:spPr>
            <a:xfrm>
              <a:off x="3733031" y="993390"/>
              <a:ext cx="16717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600" dirty="0" smtClean="0">
                  <a:solidFill>
                    <a:schemeClr val="bg1"/>
                  </a:solidFill>
                </a:rPr>
                <a:t>PATI</a:t>
              </a:r>
              <a:endParaRPr lang="id-ID" sz="1100" dirty="0">
                <a:solidFill>
                  <a:schemeClr val="bg1"/>
                </a:solidFill>
              </a:endParaRPr>
            </a:p>
          </p:txBody>
        </p:sp>
      </p:grpSp>
      <p:sp>
        <p:nvSpPr>
          <p:cNvPr id="465" name="Freeform 39"/>
          <p:cNvSpPr>
            <a:spLocks/>
          </p:cNvSpPr>
          <p:nvPr/>
        </p:nvSpPr>
        <p:spPr bwMode="auto">
          <a:xfrm>
            <a:off x="9470479" y="2331134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466" name="Elbow Connector 465"/>
          <p:cNvCxnSpPr>
            <a:stCxn id="465" idx="5"/>
          </p:cNvCxnSpPr>
          <p:nvPr/>
        </p:nvCxnSpPr>
        <p:spPr>
          <a:xfrm flipV="1">
            <a:off x="9550938" y="2207724"/>
            <a:ext cx="346819" cy="123410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468" name="Group 467"/>
          <p:cNvGrpSpPr/>
          <p:nvPr/>
        </p:nvGrpSpPr>
        <p:grpSpPr>
          <a:xfrm>
            <a:off x="9883947" y="4905482"/>
            <a:ext cx="2126876" cy="546100"/>
            <a:chOff x="3277871" y="993390"/>
            <a:chExt cx="2126876" cy="546100"/>
          </a:xfrm>
        </p:grpSpPr>
        <p:sp>
          <p:nvSpPr>
            <p:cNvPr id="469" name="Rounded Rectangle 468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470" name="Picture 469"/>
            <p:cNvPicPr>
              <a:picLocks noChangeAspect="1"/>
            </p:cNvPicPr>
            <p:nvPr/>
          </p:nvPicPr>
          <p:blipFill>
            <a:blip r:embed="rId3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9218" y="1048617"/>
              <a:ext cx="333814" cy="435646"/>
            </a:xfrm>
            <a:prstGeom prst="rect">
              <a:avLst/>
            </a:prstGeom>
          </p:spPr>
        </p:pic>
        <p:sp>
          <p:nvSpPr>
            <p:cNvPr id="471" name="TextBox 470"/>
            <p:cNvSpPr txBox="1"/>
            <p:nvPr/>
          </p:nvSpPr>
          <p:spPr>
            <a:xfrm>
              <a:off x="3733031" y="993390"/>
              <a:ext cx="16717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600" b="1" dirty="0" smtClean="0">
                  <a:solidFill>
                    <a:schemeClr val="bg1"/>
                  </a:solidFill>
                </a:rPr>
                <a:t>SUKOHARJO</a:t>
              </a:r>
              <a:endParaRPr lang="id-ID" sz="40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72" name="Group 471"/>
          <p:cNvGrpSpPr/>
          <p:nvPr/>
        </p:nvGrpSpPr>
        <p:grpSpPr>
          <a:xfrm>
            <a:off x="9876428" y="5481833"/>
            <a:ext cx="2126876" cy="546100"/>
            <a:chOff x="3277871" y="993390"/>
            <a:chExt cx="2126876" cy="546100"/>
          </a:xfrm>
        </p:grpSpPr>
        <p:sp>
          <p:nvSpPr>
            <p:cNvPr id="473" name="Rounded Rectangle 472"/>
            <p:cNvSpPr/>
            <p:nvPr/>
          </p:nvSpPr>
          <p:spPr>
            <a:xfrm>
              <a:off x="3277871" y="993390"/>
              <a:ext cx="2126876" cy="5461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u="sng"/>
            </a:p>
          </p:txBody>
        </p:sp>
        <p:pic>
          <p:nvPicPr>
            <p:cNvPr id="474" name="Picture 473"/>
            <p:cNvPicPr>
              <a:picLocks noChangeAspect="1"/>
            </p:cNvPicPr>
            <p:nvPr/>
          </p:nvPicPr>
          <p:blipFill>
            <a:blip r:embed="rId3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9218" y="1063061"/>
              <a:ext cx="333814" cy="406758"/>
            </a:xfrm>
            <a:prstGeom prst="rect">
              <a:avLst/>
            </a:prstGeom>
          </p:spPr>
        </p:pic>
        <p:sp>
          <p:nvSpPr>
            <p:cNvPr id="475" name="TextBox 474"/>
            <p:cNvSpPr txBox="1"/>
            <p:nvPr/>
          </p:nvSpPr>
          <p:spPr>
            <a:xfrm>
              <a:off x="3733031" y="993390"/>
              <a:ext cx="16717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600" b="1" dirty="0" smtClean="0">
                  <a:solidFill>
                    <a:schemeClr val="bg1"/>
                  </a:solidFill>
                </a:rPr>
                <a:t>KARANGANYAR</a:t>
              </a:r>
              <a:endParaRPr lang="id-ID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476" name="Freeform 39"/>
          <p:cNvSpPr>
            <a:spLocks/>
          </p:cNvSpPr>
          <p:nvPr/>
        </p:nvSpPr>
        <p:spPr bwMode="auto">
          <a:xfrm>
            <a:off x="8554494" y="4149055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477" name="Elbow Connector 476"/>
          <p:cNvCxnSpPr>
            <a:stCxn id="476" idx="5"/>
            <a:endCxn id="421" idx="1"/>
          </p:cNvCxnSpPr>
          <p:nvPr/>
        </p:nvCxnSpPr>
        <p:spPr>
          <a:xfrm flipV="1">
            <a:off x="8634953" y="3982524"/>
            <a:ext cx="1272813" cy="166531"/>
          </a:xfrm>
          <a:prstGeom prst="bentConnector3">
            <a:avLst>
              <a:gd name="adj1" fmla="val 93903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80" name="Freeform 39"/>
          <p:cNvSpPr>
            <a:spLocks/>
          </p:cNvSpPr>
          <p:nvPr/>
        </p:nvSpPr>
        <p:spPr bwMode="auto">
          <a:xfrm>
            <a:off x="7938328" y="4421219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481" name="Elbow Connector 480"/>
          <p:cNvCxnSpPr>
            <a:stCxn id="480" idx="5"/>
            <a:endCxn id="417" idx="1"/>
          </p:cNvCxnSpPr>
          <p:nvPr/>
        </p:nvCxnSpPr>
        <p:spPr>
          <a:xfrm>
            <a:off x="8018787" y="4421219"/>
            <a:ext cx="1878680" cy="159309"/>
          </a:xfrm>
          <a:prstGeom prst="bentConnector3">
            <a:avLst>
              <a:gd name="adj1" fmla="val 93264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83" name="Freeform 39"/>
          <p:cNvSpPr>
            <a:spLocks/>
          </p:cNvSpPr>
          <p:nvPr/>
        </p:nvSpPr>
        <p:spPr bwMode="auto">
          <a:xfrm>
            <a:off x="8058366" y="4724568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484" name="Elbow Connector 483"/>
          <p:cNvCxnSpPr>
            <a:stCxn id="483" idx="5"/>
            <a:endCxn id="469" idx="1"/>
          </p:cNvCxnSpPr>
          <p:nvPr/>
        </p:nvCxnSpPr>
        <p:spPr>
          <a:xfrm>
            <a:off x="8138825" y="4724568"/>
            <a:ext cx="1745122" cy="453964"/>
          </a:xfrm>
          <a:prstGeom prst="bentConnector3">
            <a:avLst>
              <a:gd name="adj1" fmla="val 94392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86" name="Freeform 39"/>
          <p:cNvSpPr>
            <a:spLocks/>
          </p:cNvSpPr>
          <p:nvPr/>
        </p:nvSpPr>
        <p:spPr bwMode="auto">
          <a:xfrm>
            <a:off x="8565498" y="4898219"/>
            <a:ext cx="162305" cy="257745"/>
          </a:xfrm>
          <a:custGeom>
            <a:avLst/>
            <a:gdLst>
              <a:gd name="T0" fmla="*/ 52 w 117"/>
              <a:gd name="T1" fmla="*/ 181 h 188"/>
              <a:gd name="T2" fmla="*/ 64 w 117"/>
              <a:gd name="T3" fmla="*/ 181 h 188"/>
              <a:gd name="T4" fmla="*/ 113 w 117"/>
              <a:gd name="T5" fmla="*/ 78 h 188"/>
              <a:gd name="T6" fmla="*/ 114 w 117"/>
              <a:gd name="T7" fmla="*/ 78 h 188"/>
              <a:gd name="T8" fmla="*/ 117 w 117"/>
              <a:gd name="T9" fmla="*/ 58 h 188"/>
              <a:gd name="T10" fmla="*/ 58 w 117"/>
              <a:gd name="T11" fmla="*/ 0 h 188"/>
              <a:gd name="T12" fmla="*/ 0 w 117"/>
              <a:gd name="T13" fmla="*/ 58 h 188"/>
              <a:gd name="T14" fmla="*/ 1 w 117"/>
              <a:gd name="T15" fmla="*/ 72 h 188"/>
              <a:gd name="T16" fmla="*/ 1 w 117"/>
              <a:gd name="T17" fmla="*/ 72 h 188"/>
              <a:gd name="T18" fmla="*/ 52 w 117"/>
              <a:gd name="T19" fmla="*/ 18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7" h="188">
                <a:moveTo>
                  <a:pt x="52" y="181"/>
                </a:moveTo>
                <a:cubicBezTo>
                  <a:pt x="56" y="188"/>
                  <a:pt x="61" y="188"/>
                  <a:pt x="64" y="181"/>
                </a:cubicBezTo>
                <a:cubicBezTo>
                  <a:pt x="78" y="152"/>
                  <a:pt x="112" y="81"/>
                  <a:pt x="113" y="78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6" y="72"/>
                  <a:pt x="117" y="65"/>
                  <a:pt x="117" y="58"/>
                </a:cubicBezTo>
                <a:cubicBezTo>
                  <a:pt x="117" y="26"/>
                  <a:pt x="91" y="0"/>
                  <a:pt x="58" y="0"/>
                </a:cubicBezTo>
                <a:cubicBezTo>
                  <a:pt x="26" y="0"/>
                  <a:pt x="0" y="26"/>
                  <a:pt x="0" y="58"/>
                </a:cubicBezTo>
                <a:cubicBezTo>
                  <a:pt x="0" y="63"/>
                  <a:pt x="0" y="68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3" y="78"/>
                  <a:pt x="38" y="151"/>
                  <a:pt x="52" y="1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cxnSp>
        <p:nvCxnSpPr>
          <p:cNvPr id="487" name="Elbow Connector 486"/>
          <p:cNvCxnSpPr>
            <a:stCxn id="486" idx="5"/>
            <a:endCxn id="473" idx="1"/>
          </p:cNvCxnSpPr>
          <p:nvPr/>
        </p:nvCxnSpPr>
        <p:spPr>
          <a:xfrm>
            <a:off x="8645957" y="4898219"/>
            <a:ext cx="1230471" cy="856664"/>
          </a:xfrm>
          <a:prstGeom prst="bentConnector3">
            <a:avLst>
              <a:gd name="adj1" fmla="val 82512"/>
            </a:avLst>
          </a:prstGeom>
          <a:ln w="381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95" name="Rounded Rectangle 494"/>
          <p:cNvSpPr/>
          <p:nvPr/>
        </p:nvSpPr>
        <p:spPr>
          <a:xfrm>
            <a:off x="2519485" y="2989170"/>
            <a:ext cx="5083469" cy="513929"/>
          </a:xfrm>
          <a:prstGeom prst="roundRect">
            <a:avLst/>
          </a:prstGeom>
          <a:solidFill>
            <a:schemeClr val="accent6">
              <a:alpha val="8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24</a:t>
            </a:r>
            <a:r>
              <a:rPr lang="id-ID" sz="3200" dirty="0" smtClean="0"/>
              <a:t> TERHUBUNG</a:t>
            </a:r>
            <a:endParaRPr lang="id-ID" sz="3200" dirty="0"/>
          </a:p>
        </p:txBody>
      </p:sp>
      <p:sp>
        <p:nvSpPr>
          <p:cNvPr id="496" name="Rounded Rectangle 495"/>
          <p:cNvSpPr/>
          <p:nvPr/>
        </p:nvSpPr>
        <p:spPr>
          <a:xfrm>
            <a:off x="2514531" y="4276578"/>
            <a:ext cx="5083469" cy="513929"/>
          </a:xfrm>
          <a:prstGeom prst="roundRect">
            <a:avLst/>
          </a:prstGeom>
          <a:solidFill>
            <a:srgbClr val="FF0000">
              <a:alpha val="8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9</a:t>
            </a:r>
            <a:r>
              <a:rPr lang="id-ID" sz="3200" dirty="0" smtClean="0"/>
              <a:t> BELUM TERHUBUNG</a:t>
            </a:r>
            <a:endParaRPr lang="id-ID" sz="3200" dirty="0"/>
          </a:p>
        </p:txBody>
      </p:sp>
      <p:sp>
        <p:nvSpPr>
          <p:cNvPr id="497" name="Rounded Rectangle 496"/>
          <p:cNvSpPr/>
          <p:nvPr/>
        </p:nvSpPr>
        <p:spPr>
          <a:xfrm>
            <a:off x="2515329" y="3623298"/>
            <a:ext cx="5083469" cy="513929"/>
          </a:xfrm>
          <a:prstGeom prst="roundRect">
            <a:avLst/>
          </a:pr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2</a:t>
            </a:r>
            <a:r>
              <a:rPr lang="id-ID" sz="3200" dirty="0" smtClean="0"/>
              <a:t> TERPUTUS</a:t>
            </a:r>
            <a:endParaRPr lang="id-ID" sz="3200" dirty="0"/>
          </a:p>
        </p:txBody>
      </p:sp>
      <p:sp>
        <p:nvSpPr>
          <p:cNvPr id="498" name="TextBox 497"/>
          <p:cNvSpPr txBox="1"/>
          <p:nvPr/>
        </p:nvSpPr>
        <p:spPr>
          <a:xfrm>
            <a:off x="8030626" y="6434260"/>
            <a:ext cx="3234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b="1" dirty="0" smtClean="0"/>
              <a:t>UPDATE 1</a:t>
            </a:r>
            <a:r>
              <a:rPr lang="en-US" b="1" dirty="0"/>
              <a:t>8</a:t>
            </a:r>
            <a:r>
              <a:rPr lang="id-ID" b="1" dirty="0" smtClean="0"/>
              <a:t> SEPTEMBER 2018</a:t>
            </a:r>
            <a:endParaRPr lang="id-ID" b="1" dirty="0"/>
          </a:p>
        </p:txBody>
      </p:sp>
    </p:spTree>
    <p:extLst>
      <p:ext uri="{BB962C8B-B14F-4D97-AF65-F5344CB8AC3E}">
        <p14:creationId xmlns:p14="http://schemas.microsoft.com/office/powerpoint/2010/main" val="139391083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0"/>
            <a:ext cx="8724900" cy="1406525"/>
          </a:xfrm>
        </p:spPr>
        <p:txBody>
          <a:bodyPr>
            <a:normAutofit/>
          </a:bodyPr>
          <a:lstStyle/>
          <a:p>
            <a:r>
              <a:rPr lang="id-ID" sz="3600" b="1" dirty="0" smtClean="0"/>
              <a:t>INTEGRASI APLIKASI SINGLE DATA SYSTEM SKPD PROVINSI JAWA TENGAH</a:t>
            </a:r>
            <a:endParaRPr lang="id-ID" sz="36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B3FD2-45BB-4354-8551-EF2A5168E54B}" type="slidenum">
              <a:rPr lang="id-ID" smtClean="0"/>
              <a:t>16</a:t>
            </a:fld>
            <a:endParaRPr lang="id-ID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292991744"/>
              </p:ext>
            </p:extLst>
          </p:nvPr>
        </p:nvGraphicFramePr>
        <p:xfrm>
          <a:off x="134568" y="1465144"/>
          <a:ext cx="9960662" cy="5200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8642859" y="1584709"/>
            <a:ext cx="3866206" cy="3216201"/>
            <a:chOff x="-993299" y="1857709"/>
            <a:chExt cx="3866206" cy="3216201"/>
          </a:xfrm>
        </p:grpSpPr>
        <p:graphicFrame>
          <p:nvGraphicFramePr>
            <p:cNvPr id="6" name="Chart 5"/>
            <p:cNvGraphicFramePr/>
            <p:nvPr>
              <p:extLst/>
            </p:nvPr>
          </p:nvGraphicFramePr>
          <p:xfrm>
            <a:off x="-302748" y="2459810"/>
            <a:ext cx="2384826" cy="199199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7" name="Oval 6"/>
            <p:cNvSpPr/>
            <p:nvPr/>
          </p:nvSpPr>
          <p:spPr>
            <a:xfrm>
              <a:off x="263989" y="2815411"/>
              <a:ext cx="1280160" cy="1280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8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8</a:t>
              </a:r>
              <a:endParaRPr lang="en-US" sz="8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-921828" y="4090051"/>
              <a:ext cx="3794735" cy="9838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50000"/>
                </a:lnSpc>
              </a:pPr>
              <a:r>
                <a:rPr lang="id-ID" sz="4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aleway" panose="020B0503030101060003" pitchFamily="34" charset="0"/>
                </a:rPr>
                <a:t>SKPD</a:t>
              </a:r>
              <a:endParaRPr 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anose="020B0503030101060003" pitchFamily="34" charset="0"/>
              </a:endParaRPr>
            </a:p>
          </p:txBody>
        </p:sp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-993299" y="1857709"/>
              <a:ext cx="3794735" cy="6596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50000"/>
                </a:lnSpc>
              </a:pPr>
              <a:r>
                <a:rPr lang="id-ID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aleway" panose="020B0503030101060003" pitchFamily="34" charset="0"/>
                </a:rPr>
                <a:t>TERINTEGRASI</a:t>
              </a:r>
              <a:endPara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anose="020B05030301010600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96647790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id-ID" sz="11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TERIMA KASIH</a:t>
            </a:r>
            <a:endParaRPr lang="id-ID" sz="11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569700" y="6438900"/>
            <a:ext cx="622300" cy="436563"/>
          </a:xfrm>
        </p:spPr>
        <p:txBody>
          <a:bodyPr/>
          <a:lstStyle/>
          <a:p>
            <a:fld id="{977B3FD2-45BB-4354-8551-EF2A5168E54B}" type="slidenum">
              <a:rPr lang="id-ID" smtClean="0"/>
              <a:t>17</a:t>
            </a:fld>
            <a:endParaRPr lang="id-ID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1524000" y="4673599"/>
            <a:ext cx="9144000" cy="947057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d-ID" dirty="0" smtClean="0">
                <a:latin typeface="Adobe Garamond Pro" panose="02020502060506020403" pitchFamily="18" charset="0"/>
              </a:rPr>
              <a:t>DINAS KOMUNIKASI DAN INFORMATIKA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d-ID" dirty="0" smtClean="0">
                <a:latin typeface="Adobe Garamond Pro" panose="02020502060506020403" pitchFamily="18" charset="0"/>
              </a:rPr>
              <a:t>PROVINSI JAWA TENGAH</a:t>
            </a:r>
            <a:endParaRPr lang="id-ID" dirty="0">
              <a:latin typeface="Adobe Garamond Pro" panose="02020502060506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82233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iped Right Arrow 20"/>
          <p:cNvSpPr/>
          <p:nvPr/>
        </p:nvSpPr>
        <p:spPr>
          <a:xfrm rot="16200000">
            <a:off x="6544401" y="5227819"/>
            <a:ext cx="517420" cy="815512"/>
          </a:xfrm>
          <a:prstGeom prst="striped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 sz="955"/>
          </a:p>
        </p:txBody>
      </p:sp>
      <p:sp>
        <p:nvSpPr>
          <p:cNvPr id="33" name="Striped Right Arrow 32"/>
          <p:cNvSpPr/>
          <p:nvPr/>
        </p:nvSpPr>
        <p:spPr>
          <a:xfrm>
            <a:off x="10104435" y="3368553"/>
            <a:ext cx="437684" cy="624822"/>
          </a:xfrm>
          <a:prstGeom prst="striped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955"/>
          </a:p>
        </p:txBody>
      </p:sp>
      <p:sp>
        <p:nvSpPr>
          <p:cNvPr id="5" name="Rounded Rectangle 4"/>
          <p:cNvSpPr/>
          <p:nvPr/>
        </p:nvSpPr>
        <p:spPr>
          <a:xfrm>
            <a:off x="218058" y="758654"/>
            <a:ext cx="5604836" cy="1004339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800" b="1" dirty="0">
                <a:solidFill>
                  <a:schemeClr val="bg1"/>
                </a:solidFill>
              </a:rPr>
              <a:t>VISI</a:t>
            </a:r>
            <a:endParaRPr lang="en-AU" sz="2800" b="1" dirty="0">
              <a:solidFill>
                <a:schemeClr val="bg1"/>
              </a:solidFill>
            </a:endParaRPr>
          </a:p>
          <a:p>
            <a:pPr algn="ctr"/>
            <a:r>
              <a:rPr lang="id-ID" b="1" dirty="0">
                <a:solidFill>
                  <a:schemeClr val="bg1"/>
                </a:solidFill>
              </a:rPr>
              <a:t>“MENUJU JAWA TENGAH SEJAHTERA DAN BERDIKARI”</a:t>
            </a:r>
            <a:endParaRPr lang="id-ID" dirty="0">
              <a:solidFill>
                <a:schemeClr val="bg1"/>
              </a:solidFill>
            </a:endParaRPr>
          </a:p>
          <a:p>
            <a:pPr algn="ctr"/>
            <a:r>
              <a:rPr lang="id-ID" dirty="0">
                <a:solidFill>
                  <a:schemeClr val="bg1"/>
                </a:solidFill>
              </a:rPr>
              <a:t>Mboten Korupsi Mboten Ngapusi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Pentagon 6"/>
          <p:cNvSpPr/>
          <p:nvPr/>
        </p:nvSpPr>
        <p:spPr>
          <a:xfrm>
            <a:off x="818355" y="3887330"/>
            <a:ext cx="2086439" cy="1708072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 dirty="0"/>
              <a:t>Isu Strategis</a:t>
            </a:r>
          </a:p>
          <a:p>
            <a:pPr marL="88900" indent="-88900">
              <a:buFont typeface="Arial" panose="02080604020202020204" charset="0"/>
              <a:buChar char="•"/>
            </a:pPr>
            <a:r>
              <a:rPr lang="en-US" sz="1400" b="1" dirty="0" err="1" smtClean="0"/>
              <a:t>Pengemb</a:t>
            </a:r>
            <a:r>
              <a:rPr lang="id-ID" sz="1400" b="1" dirty="0" smtClean="0"/>
              <a:t>angan</a:t>
            </a:r>
            <a:r>
              <a:rPr lang="en-US" sz="1400" b="1" dirty="0" smtClean="0"/>
              <a:t> </a:t>
            </a:r>
            <a:r>
              <a:rPr lang="id-ID" sz="1400" b="1" dirty="0" err="1" smtClean="0"/>
              <a:t>Infrast</a:t>
            </a:r>
            <a:r>
              <a:rPr lang="en-AU" sz="1400" b="1" dirty="0" err="1" smtClean="0"/>
              <a:t>rukt</a:t>
            </a:r>
            <a:r>
              <a:rPr lang="id-ID" sz="1400" b="1" dirty="0" err="1" smtClean="0"/>
              <a:t>ur</a:t>
            </a:r>
            <a:endParaRPr lang="en-US" sz="1400" b="1" dirty="0"/>
          </a:p>
          <a:p>
            <a:pPr marL="88900" indent="-88900">
              <a:buFont typeface="Arial" panose="02080604020202020204" charset="0"/>
              <a:buChar char="•"/>
            </a:pPr>
            <a:r>
              <a:rPr lang="id-ID" sz="1400" b="1" dirty="0"/>
              <a:t>Tata Kelola </a:t>
            </a:r>
            <a:r>
              <a:rPr lang="id-ID" sz="1400" b="1" dirty="0" smtClean="0"/>
              <a:t>Pemerintah</a:t>
            </a:r>
            <a:endParaRPr lang="id-ID" sz="1400" b="1" dirty="0"/>
          </a:p>
        </p:txBody>
      </p:sp>
      <p:sp>
        <p:nvSpPr>
          <p:cNvPr id="9" name="円/楕円 16">
            <a:hlinkClick r:id="" action="ppaction://noaction"/>
          </p:cNvPr>
          <p:cNvSpPr/>
          <p:nvPr/>
        </p:nvSpPr>
        <p:spPr>
          <a:xfrm>
            <a:off x="5940893" y="4564604"/>
            <a:ext cx="2095135" cy="749963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u="sng" dirty="0" err="1">
                <a:solidFill>
                  <a:schemeClr val="bg1"/>
                </a:solidFill>
              </a:rPr>
              <a:t>Infrastruktur</a:t>
            </a:r>
            <a:endParaRPr lang="en-US" b="1" u="sng" dirty="0">
              <a:solidFill>
                <a:schemeClr val="bg1"/>
              </a:solidFill>
            </a:endParaRPr>
          </a:p>
          <a:p>
            <a:pPr algn="ctr"/>
            <a:r>
              <a:rPr lang="en-US" b="1" i="1" dirty="0" err="1">
                <a:solidFill>
                  <a:schemeClr val="bg1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Integrasi</a:t>
            </a:r>
            <a:r>
              <a:rPr lang="en-US" b="1" i="1" dirty="0">
                <a:solidFill>
                  <a:schemeClr val="bg1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sarpras</a:t>
            </a:r>
            <a:endParaRPr lang="en-US" b="1" i="1" dirty="0">
              <a:solidFill>
                <a:schemeClr val="bg1"/>
              </a:solidFill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12" name="円/楕円 16">
            <a:hlinkClick r:id="" action="ppaction://noaction"/>
          </p:cNvPr>
          <p:cNvSpPr/>
          <p:nvPr/>
        </p:nvSpPr>
        <p:spPr>
          <a:xfrm>
            <a:off x="5942296" y="3329797"/>
            <a:ext cx="2093732" cy="741883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/>
              <a:t>Integrasi</a:t>
            </a:r>
            <a:r>
              <a:rPr lang="en-US" b="1" dirty="0"/>
              <a:t> </a:t>
            </a:r>
            <a:r>
              <a:rPr lang="en-US" b="1" dirty="0" err="1"/>
              <a:t>Aplikasi</a:t>
            </a:r>
            <a:endParaRPr lang="en-US" b="1" dirty="0"/>
          </a:p>
        </p:txBody>
      </p:sp>
      <p:sp>
        <p:nvSpPr>
          <p:cNvPr id="13" name="Striped Right Arrow 12"/>
          <p:cNvSpPr/>
          <p:nvPr/>
        </p:nvSpPr>
        <p:spPr>
          <a:xfrm rot="16200000">
            <a:off x="8551754" y="4605814"/>
            <a:ext cx="1719936" cy="857005"/>
          </a:xfrm>
          <a:prstGeom prst="striped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955"/>
          </a:p>
        </p:txBody>
      </p:sp>
      <p:sp>
        <p:nvSpPr>
          <p:cNvPr id="14" name="Striped Right Arrow 13"/>
          <p:cNvSpPr/>
          <p:nvPr/>
        </p:nvSpPr>
        <p:spPr>
          <a:xfrm rot="5400000">
            <a:off x="9192880" y="2716131"/>
            <a:ext cx="437684" cy="624822"/>
          </a:xfrm>
          <a:prstGeom prst="striped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955"/>
          </a:p>
        </p:txBody>
      </p:sp>
      <p:sp>
        <p:nvSpPr>
          <p:cNvPr id="16" name="Rounded Rectangle 15"/>
          <p:cNvSpPr/>
          <p:nvPr/>
        </p:nvSpPr>
        <p:spPr>
          <a:xfrm>
            <a:off x="5954261" y="5784679"/>
            <a:ext cx="4174449" cy="82046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Supporting SDM &amp; </a:t>
            </a:r>
            <a:r>
              <a:rPr lang="en-US" sz="2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Penguatan</a:t>
            </a:r>
            <a:r>
              <a:rPr lang="en-US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Kelembagaan</a:t>
            </a:r>
            <a:endParaRPr lang="en-US" sz="24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Striped Right Arrow 16"/>
          <p:cNvSpPr/>
          <p:nvPr/>
        </p:nvSpPr>
        <p:spPr>
          <a:xfrm rot="5400000">
            <a:off x="1169949" y="3335042"/>
            <a:ext cx="481036" cy="490811"/>
          </a:xfrm>
          <a:prstGeom prst="striped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955"/>
          </a:p>
        </p:txBody>
      </p:sp>
      <p:sp>
        <p:nvSpPr>
          <p:cNvPr id="19" name="Striped Right Arrow 18"/>
          <p:cNvSpPr/>
          <p:nvPr/>
        </p:nvSpPr>
        <p:spPr>
          <a:xfrm rot="5400000">
            <a:off x="1183145" y="1794476"/>
            <a:ext cx="454646" cy="530614"/>
          </a:xfrm>
          <a:prstGeom prst="striped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955"/>
          </a:p>
        </p:txBody>
      </p:sp>
      <p:sp>
        <p:nvSpPr>
          <p:cNvPr id="26" name="Right Brace 25"/>
          <p:cNvSpPr/>
          <p:nvPr/>
        </p:nvSpPr>
        <p:spPr>
          <a:xfrm>
            <a:off x="7918214" y="2469039"/>
            <a:ext cx="529057" cy="2470546"/>
          </a:xfrm>
          <a:prstGeom prst="rightBrac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 sz="955"/>
          </a:p>
        </p:txBody>
      </p:sp>
      <p:cxnSp>
        <p:nvCxnSpPr>
          <p:cNvPr id="27" name="Straight Connector 26"/>
          <p:cNvCxnSpPr>
            <a:stCxn id="12" idx="3"/>
            <a:endCxn id="8" idx="1"/>
          </p:cNvCxnSpPr>
          <p:nvPr/>
        </p:nvCxnSpPr>
        <p:spPr>
          <a:xfrm flipV="1">
            <a:off x="8036028" y="3700738"/>
            <a:ext cx="372879" cy="1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U-Turn Arrow 2"/>
          <p:cNvSpPr/>
          <p:nvPr/>
        </p:nvSpPr>
        <p:spPr>
          <a:xfrm flipH="1">
            <a:off x="6732701" y="1130256"/>
            <a:ext cx="2759641" cy="1028348"/>
          </a:xfrm>
          <a:prstGeom prst="uturnArrow">
            <a:avLst>
              <a:gd name="adj1" fmla="val 36397"/>
              <a:gd name="adj2" fmla="val 23339"/>
              <a:gd name="adj3" fmla="val 34694"/>
              <a:gd name="adj4" fmla="val 53519"/>
              <a:gd name="adj5" fmla="val 100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955">
              <a:solidFill>
                <a:schemeClr val="tx1"/>
              </a:solidFill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5822895" y="1977358"/>
            <a:ext cx="2305622" cy="2181089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955"/>
          </a:p>
        </p:txBody>
      </p:sp>
      <p:grpSp>
        <p:nvGrpSpPr>
          <p:cNvPr id="24" name="Group 23"/>
          <p:cNvGrpSpPr/>
          <p:nvPr/>
        </p:nvGrpSpPr>
        <p:grpSpPr>
          <a:xfrm>
            <a:off x="2672515" y="2025161"/>
            <a:ext cx="3349163" cy="3367045"/>
            <a:chOff x="3473809" y="2141109"/>
            <a:chExt cx="2915067" cy="3096046"/>
          </a:xfrm>
        </p:grpSpPr>
        <p:sp>
          <p:nvSpPr>
            <p:cNvPr id="29" name="Right Arrow 28"/>
            <p:cNvSpPr/>
            <p:nvPr/>
          </p:nvSpPr>
          <p:spPr>
            <a:xfrm>
              <a:off x="5903119" y="4570681"/>
              <a:ext cx="471569" cy="666474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d-ID" sz="955"/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3473809" y="2303167"/>
              <a:ext cx="2469651" cy="2785378"/>
              <a:chOff x="3497726" y="2493405"/>
              <a:chExt cx="2469651" cy="2785378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4107459" y="2493405"/>
                <a:ext cx="1859918" cy="2785378"/>
              </a:xfrm>
              <a:prstGeom prst="rect">
                <a:avLst/>
              </a:prstGeom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marL="241935" indent="-241935">
                  <a:spcBef>
                    <a:spcPts val="320"/>
                  </a:spcBef>
                  <a:buFont typeface="Arial" panose="02080604020202020204" charset="0"/>
                  <a:buChar char="•"/>
                </a:pPr>
                <a:r>
                  <a:rPr lang="id-ID" sz="1600" b="1" dirty="0"/>
                  <a:t>Integrasi Data</a:t>
                </a:r>
                <a:r>
                  <a:rPr lang="en-US" sz="1600" b="1" dirty="0"/>
                  <a:t> (single data)</a:t>
                </a:r>
                <a:endParaRPr lang="id-ID" sz="1600" b="1" dirty="0"/>
              </a:p>
              <a:p>
                <a:pPr marL="241935" indent="-241935">
                  <a:spcBef>
                    <a:spcPts val="320"/>
                  </a:spcBef>
                  <a:buFont typeface="Arial" panose="02080604020202020204" charset="0"/>
                  <a:buChar char="•"/>
                </a:pPr>
                <a:r>
                  <a:rPr lang="id-ID" sz="1600" b="1" dirty="0"/>
                  <a:t>Integrasi Aplikasi</a:t>
                </a:r>
              </a:p>
              <a:p>
                <a:pPr marL="241935" indent="-241935">
                  <a:spcBef>
                    <a:spcPts val="320"/>
                  </a:spcBef>
                  <a:buFont typeface="Arial" panose="02080604020202020204" charset="0"/>
                  <a:buChar char="•"/>
                </a:pPr>
                <a:r>
                  <a:rPr lang="en-US" sz="1600" b="1" dirty="0" err="1"/>
                  <a:t>Integrasi</a:t>
                </a:r>
                <a:r>
                  <a:rPr lang="en-US" sz="1600" b="1" dirty="0"/>
                  <a:t> </a:t>
                </a:r>
                <a:r>
                  <a:rPr lang="en-US" sz="1600" b="1" dirty="0" err="1" smtClean="0"/>
                  <a:t>Infrastruk</a:t>
                </a:r>
                <a:r>
                  <a:rPr lang="id-ID" sz="1600" b="1" dirty="0" smtClean="0"/>
                  <a:t>tur</a:t>
                </a:r>
                <a:endParaRPr lang="id-ID" sz="1600" b="1" dirty="0"/>
              </a:p>
              <a:p>
                <a:pPr marL="241935" indent="-241935">
                  <a:spcBef>
                    <a:spcPts val="320"/>
                  </a:spcBef>
                  <a:buFont typeface="Arial" panose="02080604020202020204" charset="0"/>
                  <a:buChar char="•"/>
                </a:pPr>
                <a:r>
                  <a:rPr lang="en-US" sz="1600" b="1" dirty="0" err="1"/>
                  <a:t>Publikasi</a:t>
                </a:r>
                <a:r>
                  <a:rPr lang="en-US" sz="1600" b="1" dirty="0"/>
                  <a:t> </a:t>
                </a:r>
                <a:r>
                  <a:rPr lang="en-US" sz="1600" b="1" dirty="0" err="1"/>
                  <a:t>Informasi</a:t>
                </a:r>
                <a:r>
                  <a:rPr lang="en-US" sz="1600" b="1" dirty="0"/>
                  <a:t> &amp; </a:t>
                </a:r>
                <a:r>
                  <a:rPr lang="en-US" sz="1600" b="1" dirty="0" err="1"/>
                  <a:t>Komunikasi</a:t>
                </a:r>
                <a:endParaRPr lang="en-US" sz="1600" b="1" dirty="0"/>
              </a:p>
              <a:p>
                <a:pPr marL="241935" indent="-241935">
                  <a:spcBef>
                    <a:spcPts val="320"/>
                  </a:spcBef>
                  <a:buFont typeface="Arial" panose="02080604020202020204" charset="0"/>
                  <a:buChar char="•"/>
                </a:pPr>
                <a:r>
                  <a:rPr lang="en-US" sz="1600" b="1" dirty="0" err="1"/>
                  <a:t>Pengamanan</a:t>
                </a:r>
                <a:r>
                  <a:rPr lang="en-US" sz="1600" b="1" dirty="0"/>
                  <a:t> </a:t>
                </a:r>
                <a:r>
                  <a:rPr lang="en-US" sz="1600" b="1" dirty="0" err="1"/>
                  <a:t>Informasi</a:t>
                </a:r>
                <a:endParaRPr lang="en-US" sz="1600" b="1" dirty="0"/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3497726" y="2493405"/>
                <a:ext cx="772289" cy="2772027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vert="wordArtVert" wrap="square">
                <a:spAutoFit/>
              </a:bodyPr>
              <a:lstStyle/>
              <a:p>
                <a:r>
                  <a:rPr lang="en-US" sz="2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SMART PROVINCE</a:t>
                </a:r>
              </a:p>
            </p:txBody>
          </p:sp>
        </p:grpSp>
        <p:sp>
          <p:nvSpPr>
            <p:cNvPr id="18" name="Right Arrow 17"/>
            <p:cNvSpPr/>
            <p:nvPr/>
          </p:nvSpPr>
          <p:spPr>
            <a:xfrm>
              <a:off x="5917307" y="2141109"/>
              <a:ext cx="471569" cy="666474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d-ID" sz="955"/>
            </a:p>
          </p:txBody>
        </p:sp>
        <p:sp>
          <p:nvSpPr>
            <p:cNvPr id="28" name="Right Arrow 27"/>
            <p:cNvSpPr/>
            <p:nvPr/>
          </p:nvSpPr>
          <p:spPr>
            <a:xfrm>
              <a:off x="5917307" y="3313906"/>
              <a:ext cx="471569" cy="666474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d-ID" sz="955"/>
            </a:p>
          </p:txBody>
        </p:sp>
      </p:grpSp>
      <p:sp>
        <p:nvSpPr>
          <p:cNvPr id="8" name="円/楕円 16">
            <a:hlinkClick r:id="" action="ppaction://noaction"/>
          </p:cNvPr>
          <p:cNvSpPr/>
          <p:nvPr/>
        </p:nvSpPr>
        <p:spPr>
          <a:xfrm>
            <a:off x="8408907" y="3314133"/>
            <a:ext cx="1798424" cy="77321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u="sng" dirty="0" smtClean="0">
                <a:solidFill>
                  <a:schemeClr val="bg1"/>
                </a:solidFill>
              </a:rPr>
              <a:t>Informasi</a:t>
            </a:r>
            <a:r>
              <a:rPr lang="en-US" b="1" u="sng" dirty="0" smtClean="0">
                <a:solidFill>
                  <a:schemeClr val="bg1"/>
                </a:solidFill>
              </a:rPr>
              <a:t> </a:t>
            </a:r>
            <a:r>
              <a:rPr lang="en-US" b="1" u="sng" dirty="0">
                <a:solidFill>
                  <a:schemeClr val="bg1"/>
                </a:solidFill>
              </a:rPr>
              <a:t>+ </a:t>
            </a:r>
            <a:r>
              <a:rPr lang="en-US" b="1" u="sng" dirty="0" err="1">
                <a:solidFill>
                  <a:schemeClr val="bg1"/>
                </a:solidFill>
              </a:rPr>
              <a:t>Komunikasi</a:t>
            </a:r>
            <a:r>
              <a:rPr lang="en-US" b="1" u="sng" dirty="0">
                <a:solidFill>
                  <a:schemeClr val="bg1"/>
                </a:solidFill>
              </a:rPr>
              <a:t> </a:t>
            </a:r>
            <a:r>
              <a:rPr lang="en-US" b="1" u="sng" dirty="0" err="1">
                <a:solidFill>
                  <a:schemeClr val="bg1"/>
                </a:solidFill>
              </a:rPr>
              <a:t>Publik</a:t>
            </a:r>
            <a:endParaRPr lang="en-US" b="1" u="sng" dirty="0">
              <a:solidFill>
                <a:schemeClr val="bg1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522172" y="2374909"/>
            <a:ext cx="1776593" cy="865813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/>
              <a:t>MISI</a:t>
            </a:r>
            <a:endParaRPr lang="id-ID" sz="1400" dirty="0">
              <a:solidFill>
                <a:schemeClr val="tx1"/>
              </a:solidFill>
            </a:endParaRPr>
          </a:p>
          <a:p>
            <a:pPr algn="ctr"/>
            <a:r>
              <a:rPr lang="id-ID" b="1" dirty="0" smtClean="0">
                <a:solidFill>
                  <a:schemeClr val="bg1"/>
                </a:solidFill>
              </a:rPr>
              <a:t>JAWA TEGAH</a:t>
            </a:r>
            <a:endParaRPr lang="en-AU" sz="2800" b="1" dirty="0">
              <a:solidFill>
                <a:schemeClr val="bg1"/>
              </a:solidFill>
            </a:endParaRPr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3179950" y="151990"/>
            <a:ext cx="5478487" cy="69958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err="1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Kerangka</a:t>
            </a:r>
            <a:r>
              <a:rPr lang="en-US" sz="3600" b="1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Kebijakan</a:t>
            </a:r>
            <a:endParaRPr lang="en-US" sz="3600" b="1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" name="円/楕円 16">
            <a:hlinkClick r:id="" action="ppaction://noaction"/>
          </p:cNvPr>
          <p:cNvSpPr/>
          <p:nvPr/>
        </p:nvSpPr>
        <p:spPr>
          <a:xfrm>
            <a:off x="8543123" y="1957458"/>
            <a:ext cx="1523228" cy="975875"/>
          </a:xfrm>
          <a:prstGeom prst="round2Diag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/>
              <a:t>Keamanan</a:t>
            </a:r>
            <a:r>
              <a:rPr lang="en-US" sz="2000" b="1" dirty="0"/>
              <a:t> </a:t>
            </a:r>
            <a:r>
              <a:rPr lang="en-US" sz="2000" b="1" dirty="0" err="1"/>
              <a:t>Informasi</a:t>
            </a:r>
            <a:endParaRPr lang="en-US" sz="1600" b="1" i="1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11" name="円/楕円 16">
            <a:hlinkClick r:id="" action="ppaction://noaction"/>
          </p:cNvPr>
          <p:cNvSpPr/>
          <p:nvPr/>
        </p:nvSpPr>
        <p:spPr>
          <a:xfrm>
            <a:off x="5954261" y="2145680"/>
            <a:ext cx="2081768" cy="62280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bg1"/>
                </a:solidFill>
              </a:rPr>
              <a:t>Integrasi</a:t>
            </a:r>
            <a:r>
              <a:rPr lang="en-US" b="1" dirty="0">
                <a:solidFill>
                  <a:schemeClr val="bg1"/>
                </a:solidFill>
              </a:rPr>
              <a:t> Data</a:t>
            </a:r>
          </a:p>
          <a:p>
            <a:pPr algn="ctr"/>
            <a:r>
              <a:rPr lang="en-US" b="1" i="1" dirty="0">
                <a:solidFill>
                  <a:schemeClr val="bg1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(single data)</a:t>
            </a:r>
          </a:p>
        </p:txBody>
      </p:sp>
      <p:sp>
        <p:nvSpPr>
          <p:cNvPr id="30" name="Rectangle 29"/>
          <p:cNvSpPr/>
          <p:nvPr/>
        </p:nvSpPr>
        <p:spPr>
          <a:xfrm>
            <a:off x="10513301" y="3271154"/>
            <a:ext cx="1562585" cy="74704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KETERBUKAAN </a:t>
            </a:r>
          </a:p>
          <a:p>
            <a:pPr algn="ctr"/>
            <a:r>
              <a:rPr lang="id-ID" dirty="0" smtClean="0"/>
              <a:t> INFORMASI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776053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B3FD2-45BB-4354-8551-EF2A5168E54B}" type="slidenum">
              <a:rPr lang="id-ID" smtClean="0"/>
              <a:t>3</a:t>
            </a:fld>
            <a:endParaRPr lang="id-ID"/>
          </a:p>
        </p:txBody>
      </p:sp>
      <p:grpSp>
        <p:nvGrpSpPr>
          <p:cNvPr id="3" name="Group 2"/>
          <p:cNvGrpSpPr/>
          <p:nvPr/>
        </p:nvGrpSpPr>
        <p:grpSpPr>
          <a:xfrm>
            <a:off x="4209627" y="2871042"/>
            <a:ext cx="4193597" cy="2417692"/>
            <a:chOff x="2458807" y="2454863"/>
            <a:chExt cx="4193597" cy="2417692"/>
          </a:xfrm>
        </p:grpSpPr>
        <p:pic>
          <p:nvPicPr>
            <p:cNvPr id="4" name="Picture 3" descr="advancedanalytics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58807" y="2454863"/>
              <a:ext cx="4193597" cy="2417692"/>
            </a:xfrm>
            <a:prstGeom prst="rect">
              <a:avLst/>
            </a:prstGeom>
          </p:spPr>
        </p:pic>
        <p:pic>
          <p:nvPicPr>
            <p:cNvPr id="5" name="Picture 4" descr="All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38094" y="2965188"/>
              <a:ext cx="1450838" cy="837637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4770044" y="2674168"/>
            <a:ext cx="3072764" cy="52322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id-ID" sz="1400" b="1" dirty="0">
                <a:solidFill>
                  <a:schemeClr val="tx1"/>
                </a:solidFill>
                <a:latin typeface="Arial" panose="02080604020202020204" charset="0"/>
                <a:cs typeface="Arial" panose="02080604020202020204" charset="0"/>
              </a:rPr>
              <a:t>Data Akurat, Lengkap, Akuntabel, </a:t>
            </a:r>
          </a:p>
          <a:p>
            <a:pPr algn="ctr"/>
            <a:r>
              <a:rPr lang="id-ID" sz="1400" b="1" i="1" dirty="0">
                <a:solidFill>
                  <a:schemeClr val="tx1"/>
                </a:solidFill>
                <a:latin typeface="Arial" panose="02080604020202020204" charset="0"/>
                <a:cs typeface="Arial" panose="02080604020202020204" charset="0"/>
              </a:rPr>
              <a:t>Up to date dan </a:t>
            </a:r>
            <a:r>
              <a:rPr lang="id-ID" sz="1400" b="1" dirty="0">
                <a:solidFill>
                  <a:schemeClr val="tx1"/>
                </a:solidFill>
                <a:latin typeface="Arial" panose="02080604020202020204" charset="0"/>
                <a:cs typeface="Arial" panose="02080604020202020204" charset="0"/>
              </a:rPr>
              <a:t>Mudah Diakses</a:t>
            </a:r>
            <a:endParaRPr lang="id-ID" sz="1400" b="1" i="1" dirty="0">
              <a:solidFill>
                <a:schemeClr val="tx1"/>
              </a:solidFill>
              <a:latin typeface="Arial" panose="02080604020202020204" charset="0"/>
              <a:cs typeface="Arial" panose="0208060402020202020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84468" y="1680549"/>
            <a:ext cx="5021750" cy="61555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d-ID" sz="3400" b="1" dirty="0">
                <a:latin typeface="Arial" panose="02080604020202020204" charset="0"/>
                <a:cs typeface="Arial" panose="02080604020202020204" charset="0"/>
              </a:rPr>
              <a:t>SINGLE DATA SYSTEM</a:t>
            </a:r>
          </a:p>
        </p:txBody>
      </p:sp>
      <p:cxnSp>
        <p:nvCxnSpPr>
          <p:cNvPr id="8" name="Shape 10"/>
          <p:cNvCxnSpPr>
            <a:stCxn id="7" idx="1"/>
            <a:endCxn id="12" idx="0"/>
          </p:cNvCxnSpPr>
          <p:nvPr/>
        </p:nvCxnSpPr>
        <p:spPr>
          <a:xfrm rot="10800000" flipV="1">
            <a:off x="1960090" y="1988325"/>
            <a:ext cx="1824378" cy="1140727"/>
          </a:xfrm>
          <a:prstGeom prst="bentConnector2">
            <a:avLst/>
          </a:prstGeom>
          <a:ln w="76200"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>
            <a:stCxn id="7" idx="3"/>
            <a:endCxn id="15" idx="0"/>
          </p:cNvCxnSpPr>
          <p:nvPr/>
        </p:nvCxnSpPr>
        <p:spPr>
          <a:xfrm>
            <a:off x="8806218" y="1988326"/>
            <a:ext cx="1677176" cy="1145890"/>
          </a:xfrm>
          <a:prstGeom prst="bentConnector2">
            <a:avLst/>
          </a:prstGeom>
          <a:ln w="76200"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7" idx="2"/>
          </p:cNvCxnSpPr>
          <p:nvPr/>
        </p:nvCxnSpPr>
        <p:spPr>
          <a:xfrm>
            <a:off x="6295343" y="2296102"/>
            <a:ext cx="11083" cy="352176"/>
          </a:xfrm>
          <a:prstGeom prst="straightConnector1">
            <a:avLst/>
          </a:prstGeom>
          <a:ln w="76200"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1" name="Group 10"/>
          <p:cNvGrpSpPr/>
          <p:nvPr/>
        </p:nvGrpSpPr>
        <p:grpSpPr>
          <a:xfrm>
            <a:off x="135712" y="3129053"/>
            <a:ext cx="3648756" cy="2138305"/>
            <a:chOff x="90465" y="2739089"/>
            <a:chExt cx="3648756" cy="2138305"/>
          </a:xfrm>
        </p:grpSpPr>
        <p:pic>
          <p:nvPicPr>
            <p:cNvPr id="12" name="Picture 2" descr="F:\Data 2016\@Bp Tubayanu\Solar_Expo_Hall_Construction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06967" y="2739089"/>
              <a:ext cx="3015751" cy="1528034"/>
            </a:xfrm>
            <a:prstGeom prst="rect">
              <a:avLst/>
            </a:prstGeom>
            <a:noFill/>
          </p:spPr>
        </p:pic>
        <p:sp>
          <p:nvSpPr>
            <p:cNvPr id="13" name="TextBox 12"/>
            <p:cNvSpPr txBox="1"/>
            <p:nvPr/>
          </p:nvSpPr>
          <p:spPr>
            <a:xfrm>
              <a:off x="90465" y="4354174"/>
              <a:ext cx="3648756" cy="523220"/>
            </a:xfrm>
            <a:prstGeom prst="rect">
              <a:avLst/>
            </a:prstGeom>
            <a:solidFill>
              <a:srgbClr val="FFFF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id-ID" sz="1400" b="1" dirty="0">
                  <a:solidFill>
                    <a:schemeClr val="tx1"/>
                  </a:solidFill>
                  <a:latin typeface="Arial" panose="02080604020202020204" charset="0"/>
                  <a:cs typeface="Arial" panose="02080604020202020204" charset="0"/>
                </a:rPr>
                <a:t>Pembangunan yang berkualitas dan </a:t>
              </a:r>
            </a:p>
            <a:p>
              <a:pPr algn="ctr"/>
              <a:r>
                <a:rPr lang="id-ID" sz="1400" b="1" dirty="0">
                  <a:solidFill>
                    <a:schemeClr val="tx1"/>
                  </a:solidFill>
                  <a:latin typeface="Arial" panose="02080604020202020204" charset="0"/>
                  <a:cs typeface="Arial" panose="02080604020202020204" charset="0"/>
                </a:rPr>
                <a:t>pengendalian pembangunan yang efektif</a:t>
              </a:r>
              <a:endParaRPr lang="id-ID" sz="1400" b="1" i="1" dirty="0">
                <a:solidFill>
                  <a:schemeClr val="tx1"/>
                </a:solidFill>
                <a:latin typeface="Arial" panose="02080604020202020204" charset="0"/>
                <a:cs typeface="Arial" panose="0208060402020202020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9074080" y="3134216"/>
            <a:ext cx="2839239" cy="2119711"/>
            <a:chOff x="9028833" y="2744252"/>
            <a:chExt cx="2839239" cy="2119711"/>
          </a:xfrm>
        </p:grpSpPr>
        <p:pic>
          <p:nvPicPr>
            <p:cNvPr id="15" name="Picture 14" descr="Information-Technology-Contact-Center.pn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028833" y="2744252"/>
              <a:ext cx="2818628" cy="1693068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9028833" y="4340743"/>
              <a:ext cx="2839239" cy="523220"/>
            </a:xfrm>
            <a:prstGeom prst="rect">
              <a:avLst/>
            </a:prstGeom>
            <a:solidFill>
              <a:srgbClr val="FFFF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id-ID" sz="1400" b="1" dirty="0">
                  <a:solidFill>
                    <a:schemeClr val="tx1"/>
                  </a:solidFill>
                  <a:latin typeface="Arial" panose="02080604020202020204" charset="0"/>
                  <a:cs typeface="Arial" panose="02080604020202020204" charset="0"/>
                </a:rPr>
                <a:t>Integrasi Antar Instasi Terkait </a:t>
              </a:r>
            </a:p>
            <a:p>
              <a:pPr algn="ctr"/>
              <a:r>
                <a:rPr lang="id-ID" sz="1400" b="1" dirty="0">
                  <a:solidFill>
                    <a:schemeClr val="tx1"/>
                  </a:solidFill>
                  <a:latin typeface="Arial" panose="02080604020202020204" charset="0"/>
                  <a:cs typeface="Arial" panose="02080604020202020204" charset="0"/>
                </a:rPr>
                <a:t>baik Eksternal maupun Internal</a:t>
              </a:r>
              <a:endParaRPr lang="id-ID" sz="1400" b="1" i="1" dirty="0">
                <a:solidFill>
                  <a:schemeClr val="tx1"/>
                </a:solidFill>
                <a:latin typeface="Arial" panose="02080604020202020204" charset="0"/>
                <a:cs typeface="Arial" panose="02080604020202020204" charset="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2374655" y="758159"/>
            <a:ext cx="3337965" cy="70788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AU" sz="2000" b="1" dirty="0">
                <a:latin typeface="Arial" panose="02080604020202020204" charset="0"/>
                <a:cs typeface="Arial" panose="02080604020202020204" charset="0"/>
              </a:rPr>
              <a:t>PERATURAN GUBERNUR</a:t>
            </a:r>
          </a:p>
          <a:p>
            <a:pPr algn="ctr"/>
            <a:r>
              <a:rPr lang="en-AU" sz="2000" b="1" dirty="0">
                <a:latin typeface="Arial" panose="02080604020202020204" charset="0"/>
                <a:cs typeface="Arial" panose="02080604020202020204" charset="0"/>
              </a:rPr>
              <a:t>NOMOR 52 TAHUN 2016</a:t>
            </a:r>
            <a:endParaRPr lang="id-ID" sz="2000" b="1" dirty="0">
              <a:latin typeface="Arial" panose="02080604020202020204" charset="0"/>
              <a:cs typeface="Arial" panose="0208060402020202020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641314" y="758159"/>
            <a:ext cx="3337965" cy="70788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AU" sz="2000" b="1" dirty="0">
                <a:latin typeface="Arial" panose="02080604020202020204" charset="0"/>
                <a:cs typeface="Arial" panose="02080604020202020204" charset="0"/>
              </a:rPr>
              <a:t>PERATURAN GUBERNUR</a:t>
            </a:r>
          </a:p>
          <a:p>
            <a:pPr algn="ctr"/>
            <a:r>
              <a:rPr lang="en-AU" sz="2000" b="1" dirty="0">
                <a:latin typeface="Arial" panose="02080604020202020204" charset="0"/>
                <a:cs typeface="Arial" panose="02080604020202020204" charset="0"/>
              </a:rPr>
              <a:t>NOMOR 20 TAHUN 2017</a:t>
            </a:r>
            <a:endParaRPr lang="id-ID" sz="2000" b="1" dirty="0">
              <a:latin typeface="Arial" panose="02080604020202020204" charset="0"/>
              <a:cs typeface="Arial" panose="02080604020202020204" charset="0"/>
            </a:endParaRPr>
          </a:p>
        </p:txBody>
      </p:sp>
      <p:sp>
        <p:nvSpPr>
          <p:cNvPr id="19" name="Striped Right Arrow 18"/>
          <p:cNvSpPr/>
          <p:nvPr/>
        </p:nvSpPr>
        <p:spPr>
          <a:xfrm>
            <a:off x="5855495" y="894541"/>
            <a:ext cx="714380" cy="428628"/>
          </a:xfrm>
          <a:prstGeom prst="striped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348691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25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750"/>
                            </p:stCondLst>
                            <p:childTnLst>
                              <p:par>
                                <p:cTn id="4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7" grpId="0" animBg="1"/>
      <p:bldP spid="17" grpId="0" animBg="1"/>
      <p:bldP spid="18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45550" y="64961"/>
            <a:ext cx="97249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ALUR</a:t>
            </a:r>
            <a:r>
              <a:rPr lang="en-A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A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KERJA </a:t>
            </a:r>
            <a:r>
              <a:rPr lang="id-ID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A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SINGLE </a:t>
            </a:r>
            <a:r>
              <a:rPr lang="en-A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</a:t>
            </a:r>
            <a:r>
              <a:rPr lang="en-A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SYSTEM</a:t>
            </a:r>
            <a:endParaRPr lang="en-A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val 2"/>
          <p:cNvSpPr/>
          <p:nvPr/>
        </p:nvSpPr>
        <p:spPr>
          <a:xfrm>
            <a:off x="520790" y="1048411"/>
            <a:ext cx="1440160" cy="122413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KAB/KOTA</a:t>
            </a:r>
          </a:p>
        </p:txBody>
      </p:sp>
      <p:sp>
        <p:nvSpPr>
          <p:cNvPr id="4" name="Oval 3"/>
          <p:cNvSpPr/>
          <p:nvPr/>
        </p:nvSpPr>
        <p:spPr>
          <a:xfrm>
            <a:off x="520572" y="2848611"/>
            <a:ext cx="1440160" cy="1224136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PPID</a:t>
            </a:r>
          </a:p>
        </p:txBody>
      </p:sp>
      <p:sp>
        <p:nvSpPr>
          <p:cNvPr id="5" name="Oval 4"/>
          <p:cNvSpPr/>
          <p:nvPr/>
        </p:nvSpPr>
        <p:spPr>
          <a:xfrm>
            <a:off x="443754" y="4675597"/>
            <a:ext cx="1557319" cy="1224136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SKPD</a:t>
            </a:r>
            <a:endParaRPr lang="x-none"/>
          </a:p>
        </p:txBody>
      </p:sp>
      <p:sp>
        <p:nvSpPr>
          <p:cNvPr id="6" name="Oval 5"/>
          <p:cNvSpPr/>
          <p:nvPr/>
        </p:nvSpPr>
        <p:spPr>
          <a:xfrm>
            <a:off x="2535127" y="2848611"/>
            <a:ext cx="1116959" cy="122413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DIP</a:t>
            </a:r>
          </a:p>
        </p:txBody>
      </p:sp>
      <p:sp>
        <p:nvSpPr>
          <p:cNvPr id="7" name="Rectangle: Rounded Corners 6"/>
          <p:cNvSpPr/>
          <p:nvPr/>
        </p:nvSpPr>
        <p:spPr>
          <a:xfrm>
            <a:off x="4228149" y="2992627"/>
            <a:ext cx="1177716" cy="93610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b="1" dirty="0">
                <a:latin typeface="Tahoma" pitchFamily="34" charset="0"/>
                <a:ea typeface="Tahoma" pitchFamily="34" charset="0"/>
                <a:cs typeface="Tahoma" pitchFamily="34" charset="0"/>
              </a:rPr>
              <a:t>SDS </a:t>
            </a:r>
          </a:p>
          <a:p>
            <a:pPr algn="ctr"/>
            <a:r>
              <a:rPr lang="en-AU" b="1" dirty="0">
                <a:latin typeface="Tahoma" pitchFamily="34" charset="0"/>
                <a:ea typeface="Tahoma" pitchFamily="34" charset="0"/>
                <a:cs typeface="Tahoma" pitchFamily="34" charset="0"/>
              </a:rPr>
              <a:t>FORUM</a:t>
            </a:r>
          </a:p>
        </p:txBody>
      </p:sp>
      <p:sp>
        <p:nvSpPr>
          <p:cNvPr id="10" name="Arrow: Striped Right 9"/>
          <p:cNvSpPr/>
          <p:nvPr/>
        </p:nvSpPr>
        <p:spPr>
          <a:xfrm>
            <a:off x="3724093" y="3154155"/>
            <a:ext cx="440160" cy="648072"/>
          </a:xfrm>
          <a:prstGeom prst="striped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Arrow: Striped Right 10"/>
          <p:cNvSpPr/>
          <p:nvPr/>
        </p:nvSpPr>
        <p:spPr>
          <a:xfrm>
            <a:off x="2027014" y="3154155"/>
            <a:ext cx="440160" cy="648072"/>
          </a:xfrm>
          <a:prstGeom prst="striped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Arrow: Striped Right 11"/>
          <p:cNvSpPr/>
          <p:nvPr/>
        </p:nvSpPr>
        <p:spPr>
          <a:xfrm rot="16200000">
            <a:off x="1020572" y="4040799"/>
            <a:ext cx="440160" cy="648072"/>
          </a:xfrm>
          <a:prstGeom prst="striped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Arrow: Striped Right 12"/>
          <p:cNvSpPr/>
          <p:nvPr/>
        </p:nvSpPr>
        <p:spPr>
          <a:xfrm rot="5400000">
            <a:off x="1020572" y="2234515"/>
            <a:ext cx="440160" cy="648072"/>
          </a:xfrm>
          <a:prstGeom prst="striped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Arrow: Striped Right 13"/>
          <p:cNvSpPr/>
          <p:nvPr/>
        </p:nvSpPr>
        <p:spPr>
          <a:xfrm>
            <a:off x="5464008" y="3154155"/>
            <a:ext cx="440160" cy="648072"/>
          </a:xfrm>
          <a:prstGeom prst="striped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Arrow: Striped Right 14"/>
          <p:cNvSpPr/>
          <p:nvPr/>
        </p:nvSpPr>
        <p:spPr>
          <a:xfrm>
            <a:off x="9083831" y="3139837"/>
            <a:ext cx="440160" cy="648072"/>
          </a:xfrm>
          <a:prstGeom prst="striped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Oval 15"/>
          <p:cNvSpPr/>
          <p:nvPr/>
        </p:nvSpPr>
        <p:spPr>
          <a:xfrm>
            <a:off x="4228150" y="1431747"/>
            <a:ext cx="1116959" cy="936104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BPS</a:t>
            </a:r>
          </a:p>
        </p:txBody>
      </p:sp>
      <p:sp>
        <p:nvSpPr>
          <p:cNvPr id="17" name="Oval 16"/>
          <p:cNvSpPr/>
          <p:nvPr/>
        </p:nvSpPr>
        <p:spPr>
          <a:xfrm>
            <a:off x="4263319" y="4541634"/>
            <a:ext cx="1116959" cy="936104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BIG</a:t>
            </a:r>
          </a:p>
        </p:txBody>
      </p:sp>
      <p:sp>
        <p:nvSpPr>
          <p:cNvPr id="18" name="Arrow: Striped Right 17"/>
          <p:cNvSpPr/>
          <p:nvPr/>
        </p:nvSpPr>
        <p:spPr>
          <a:xfrm rot="16200000">
            <a:off x="4608414" y="3906192"/>
            <a:ext cx="440160" cy="648072"/>
          </a:xfrm>
          <a:prstGeom prst="striped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Arrow: Striped Right 18"/>
          <p:cNvSpPr/>
          <p:nvPr/>
        </p:nvSpPr>
        <p:spPr>
          <a:xfrm rot="5400000">
            <a:off x="4595276" y="2361169"/>
            <a:ext cx="440160" cy="648072"/>
          </a:xfrm>
          <a:prstGeom prst="striped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0" name="Rectangle 19"/>
          <p:cNvSpPr/>
          <p:nvPr/>
        </p:nvSpPr>
        <p:spPr>
          <a:xfrm>
            <a:off x="9592133" y="2853833"/>
            <a:ext cx="2196351" cy="35801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b="1" dirty="0">
                <a:latin typeface="Tahoma" pitchFamily="34" charset="0"/>
                <a:ea typeface="Tahoma" pitchFamily="34" charset="0"/>
                <a:cs typeface="Tahoma" pitchFamily="34" charset="0"/>
              </a:rPr>
              <a:t>USER</a:t>
            </a:r>
          </a:p>
        </p:txBody>
      </p:sp>
      <p:sp>
        <p:nvSpPr>
          <p:cNvPr id="21" name="Rectangle 20"/>
          <p:cNvSpPr/>
          <p:nvPr/>
        </p:nvSpPr>
        <p:spPr>
          <a:xfrm>
            <a:off x="9592133" y="3213873"/>
            <a:ext cx="2196352" cy="120955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176530" indent="-176530">
              <a:buFontTx/>
              <a:buChar char="-"/>
            </a:pPr>
            <a:r>
              <a:rPr lang="en-AU" sz="1600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Pemerintah</a:t>
            </a:r>
            <a:r>
              <a:rPr lang="en-AU" sz="16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marL="176530" indent="-176530">
              <a:buFontTx/>
              <a:buChar char="-"/>
            </a:pPr>
            <a:r>
              <a:rPr lang="en-AU" sz="16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Masy</a:t>
            </a:r>
            <a:r>
              <a:rPr lang="id-ID" sz="16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arakat</a:t>
            </a:r>
            <a:endParaRPr lang="en-AU" sz="16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176530" indent="-176530">
              <a:buFontTx/>
              <a:buChar char="-"/>
            </a:pPr>
            <a:r>
              <a:rPr lang="en-AU" sz="1600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Dunia</a:t>
            </a:r>
            <a:r>
              <a:rPr lang="en-AU" sz="16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Usaha</a:t>
            </a:r>
          </a:p>
          <a:p>
            <a:pPr marL="176530" indent="-176530">
              <a:buFontTx/>
              <a:buChar char="-"/>
            </a:pPr>
            <a:r>
              <a:rPr lang="en-AU" sz="16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Perg</a:t>
            </a:r>
            <a:r>
              <a:rPr lang="id-ID" sz="16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uruan</a:t>
            </a:r>
            <a:r>
              <a:rPr lang="en-AU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AU" sz="1600" b="1" dirty="0">
                <a:latin typeface="Tahoma" pitchFamily="34" charset="0"/>
                <a:ea typeface="Tahoma" pitchFamily="34" charset="0"/>
                <a:cs typeface="Tahoma" pitchFamily="34" charset="0"/>
              </a:rPr>
              <a:t>Tinggi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823214" y="6156931"/>
            <a:ext cx="4003126" cy="58718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d-ID" sz="1100" b="1" dirty="0" smtClean="0"/>
          </a:p>
          <a:p>
            <a:r>
              <a:rPr lang="en-AU" sz="1100" b="1" dirty="0" err="1" smtClean="0"/>
              <a:t>Keterangan</a:t>
            </a:r>
            <a:r>
              <a:rPr lang="en-AU" sz="1100" b="1" dirty="0" smtClean="0"/>
              <a:t> </a:t>
            </a:r>
            <a:r>
              <a:rPr lang="en-AU" sz="1100" b="1" dirty="0"/>
              <a:t>:</a:t>
            </a:r>
          </a:p>
          <a:p>
            <a:r>
              <a:rPr lang="en-AU" sz="1100" b="1" dirty="0" smtClean="0"/>
              <a:t>PPID</a:t>
            </a:r>
            <a:r>
              <a:rPr lang="id-ID" sz="1100" b="1" dirty="0" smtClean="0"/>
              <a:t>	</a:t>
            </a:r>
            <a:r>
              <a:rPr lang="en-AU" sz="1100" b="1" dirty="0" smtClean="0"/>
              <a:t>: </a:t>
            </a:r>
            <a:r>
              <a:rPr lang="en-AU" sz="1100" b="1" dirty="0" err="1"/>
              <a:t>Pejabat</a:t>
            </a:r>
            <a:r>
              <a:rPr lang="en-AU" sz="1100" b="1" dirty="0"/>
              <a:t> </a:t>
            </a:r>
            <a:r>
              <a:rPr lang="en-AU" sz="1100" b="1" dirty="0" err="1" smtClean="0"/>
              <a:t>Pengelo</a:t>
            </a:r>
            <a:r>
              <a:rPr lang="id-ID" sz="1100" b="1" dirty="0" err="1" smtClean="0"/>
              <a:t>la</a:t>
            </a:r>
            <a:r>
              <a:rPr lang="en-AU" sz="1100" b="1" dirty="0" smtClean="0"/>
              <a:t> </a:t>
            </a:r>
            <a:r>
              <a:rPr lang="en-AU" sz="1100" b="1" dirty="0" err="1"/>
              <a:t>Informasi</a:t>
            </a:r>
            <a:r>
              <a:rPr lang="en-AU" sz="1100" b="1" dirty="0"/>
              <a:t> </a:t>
            </a:r>
            <a:r>
              <a:rPr lang="en-AU" sz="1100" b="1" dirty="0" err="1"/>
              <a:t>dan</a:t>
            </a:r>
            <a:r>
              <a:rPr lang="en-AU" sz="1100" b="1" dirty="0"/>
              <a:t> </a:t>
            </a:r>
            <a:r>
              <a:rPr lang="en-AU" sz="1100" b="1" dirty="0" err="1"/>
              <a:t>Dokumentasi</a:t>
            </a:r>
            <a:endParaRPr lang="en-AU" sz="1100" b="1" dirty="0"/>
          </a:p>
          <a:p>
            <a:r>
              <a:rPr lang="en-AU" sz="1100" b="1" dirty="0"/>
              <a:t>DIP	</a:t>
            </a:r>
            <a:r>
              <a:rPr lang="en-AU" sz="1100" b="1" dirty="0" smtClean="0"/>
              <a:t>: </a:t>
            </a:r>
            <a:r>
              <a:rPr lang="en-AU" sz="1100" b="1" dirty="0" err="1"/>
              <a:t>Daftar</a:t>
            </a:r>
            <a:r>
              <a:rPr lang="en-AU" sz="1100" b="1" dirty="0"/>
              <a:t> </a:t>
            </a:r>
            <a:r>
              <a:rPr lang="en-AU" sz="1100" b="1" dirty="0" err="1"/>
              <a:t>Informasi</a:t>
            </a:r>
            <a:r>
              <a:rPr lang="en-AU" sz="1100" b="1" dirty="0"/>
              <a:t> </a:t>
            </a:r>
            <a:r>
              <a:rPr lang="en-AU" sz="1100" b="1" dirty="0" err="1"/>
              <a:t>Publik</a:t>
            </a:r>
            <a:endParaRPr lang="en-AU" sz="1100" b="1" dirty="0"/>
          </a:p>
          <a:p>
            <a:pPr algn="ctr"/>
            <a:endParaRPr lang="id-ID" sz="1100" dirty="0"/>
          </a:p>
        </p:txBody>
      </p:sp>
      <p:sp>
        <p:nvSpPr>
          <p:cNvPr id="24" name="Oval 23"/>
          <p:cNvSpPr/>
          <p:nvPr/>
        </p:nvSpPr>
        <p:spPr>
          <a:xfrm>
            <a:off x="5948794" y="2956619"/>
            <a:ext cx="1244679" cy="1043144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SDS</a:t>
            </a:r>
            <a:endParaRPr lang="en-AU" sz="24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5" name="Arrow: Striped Right 13"/>
          <p:cNvSpPr/>
          <p:nvPr/>
        </p:nvSpPr>
        <p:spPr>
          <a:xfrm>
            <a:off x="7241888" y="3154155"/>
            <a:ext cx="440160" cy="648072"/>
          </a:xfrm>
          <a:prstGeom prst="striped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26" name="Group 25"/>
          <p:cNvGrpSpPr/>
          <p:nvPr/>
        </p:nvGrpSpPr>
        <p:grpSpPr>
          <a:xfrm>
            <a:off x="7682048" y="3023811"/>
            <a:ext cx="1387627" cy="1120944"/>
            <a:chOff x="7169521" y="4431526"/>
            <a:chExt cx="1883629" cy="1578996"/>
          </a:xfrm>
        </p:grpSpPr>
        <p:grpSp>
          <p:nvGrpSpPr>
            <p:cNvPr id="27" name="Group 26"/>
            <p:cNvGrpSpPr/>
            <p:nvPr/>
          </p:nvGrpSpPr>
          <p:grpSpPr>
            <a:xfrm>
              <a:off x="7169521" y="4431526"/>
              <a:ext cx="1883629" cy="1578996"/>
              <a:chOff x="9398818" y="4821719"/>
              <a:chExt cx="2448137" cy="1947381"/>
            </a:xfrm>
          </p:grpSpPr>
          <p:pic>
            <p:nvPicPr>
              <p:cNvPr id="29" name="Picture 28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98818" y="4821719"/>
                <a:ext cx="2448137" cy="1947381"/>
              </a:xfrm>
              <a:prstGeom prst="rect">
                <a:avLst/>
              </a:prstGeom>
            </p:spPr>
          </p:pic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487717" y="4927600"/>
                <a:ext cx="2270337" cy="1409699"/>
              </a:xfrm>
              <a:prstGeom prst="rect">
                <a:avLst/>
              </a:prstGeom>
            </p:spPr>
          </p:pic>
        </p:grpSp>
        <p:pic>
          <p:nvPicPr>
            <p:cNvPr id="28" name="Picture 1" descr="C:\Users\Public\Pictures\logo open data.jpg"/>
            <p:cNvPicPr>
              <a:picLocks noChangeAspect="1" noChangeArrowheads="1"/>
            </p:cNvPicPr>
            <p:nvPr/>
          </p:nvPicPr>
          <p:blipFill rotWithShape="1">
            <a:blip r:embed="rId4"/>
            <a:srcRect l="21884" t="4359" r="8558" b="79487"/>
            <a:stretch>
              <a:fillRect/>
            </a:stretch>
          </p:blipFill>
          <p:spPr bwMode="auto">
            <a:xfrm>
              <a:off x="7591675" y="4537309"/>
              <a:ext cx="1358482" cy="242330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827231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997893" y="6273289"/>
            <a:ext cx="2009954" cy="28628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380129" y="6219963"/>
            <a:ext cx="1600200" cy="33961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8846" y="857892"/>
            <a:ext cx="2530824" cy="754269"/>
          </a:xfrm>
        </p:spPr>
        <p:txBody>
          <a:bodyPr>
            <a:normAutofit fontScale="90000"/>
          </a:bodyPr>
          <a:lstStyle/>
          <a:p>
            <a:pPr algn="ctr"/>
            <a:r>
              <a:rPr lang="id-ID" sz="3200" spc="0" dirty="0" smtClean="0">
                <a:ln w="0">
                  <a:solidFill>
                    <a:schemeClr val="bg1"/>
                  </a:solidFill>
                </a:ln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Open Data Berbasis </a:t>
            </a:r>
            <a:r>
              <a:rPr lang="id-ID" sz="3200" dirty="0" smtClean="0">
                <a:ln w="0">
                  <a:solidFill>
                    <a:schemeClr val="bg1"/>
                  </a:solidFill>
                </a:ln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SDS</a:t>
            </a:r>
            <a:endParaRPr lang="en-US" sz="3200" spc="0" dirty="0">
              <a:ln w="0">
                <a:solidFill>
                  <a:schemeClr val="bg1"/>
                </a:solidFill>
              </a:ln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Oval 10"/>
          <p:cNvSpPr/>
          <p:nvPr/>
        </p:nvSpPr>
        <p:spPr>
          <a:xfrm>
            <a:off x="4997893" y="1656838"/>
            <a:ext cx="2009954" cy="172287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ln>
                  <a:solidFill>
                    <a:schemeClr val="bg1"/>
                  </a:solidFill>
                </a:ln>
                <a:latin typeface="Bebas" pitchFamily="2" charset="0"/>
              </a:rPr>
              <a:t>SDS</a:t>
            </a:r>
            <a:endParaRPr lang="en-US" sz="5400" dirty="0">
              <a:ln>
                <a:solidFill>
                  <a:schemeClr val="bg1"/>
                </a:solidFill>
              </a:ln>
              <a:latin typeface="Bebas" pitchFamily="2" charset="0"/>
            </a:endParaRPr>
          </a:p>
        </p:txBody>
      </p:sp>
      <p:cxnSp>
        <p:nvCxnSpPr>
          <p:cNvPr id="38" name="Straight Arrow Connector 37"/>
          <p:cNvCxnSpPr>
            <a:stCxn id="6" idx="2"/>
            <a:endCxn id="11" idx="0"/>
          </p:cNvCxnSpPr>
          <p:nvPr/>
        </p:nvCxnSpPr>
        <p:spPr>
          <a:xfrm flipH="1">
            <a:off x="6002870" y="801165"/>
            <a:ext cx="4677" cy="855673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11" idx="3"/>
          </p:cNvCxnSpPr>
          <p:nvPr/>
        </p:nvCxnSpPr>
        <p:spPr>
          <a:xfrm flipH="1">
            <a:off x="4725105" y="3127405"/>
            <a:ext cx="567139" cy="95618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11" idx="5"/>
          </p:cNvCxnSpPr>
          <p:nvPr/>
        </p:nvCxnSpPr>
        <p:spPr>
          <a:xfrm>
            <a:off x="6713496" y="3127405"/>
            <a:ext cx="682316" cy="95618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endCxn id="11" idx="6"/>
          </p:cNvCxnSpPr>
          <p:nvPr/>
        </p:nvCxnSpPr>
        <p:spPr>
          <a:xfrm flipH="1">
            <a:off x="7007847" y="2488283"/>
            <a:ext cx="2022898" cy="29993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endCxn id="11" idx="2"/>
          </p:cNvCxnSpPr>
          <p:nvPr/>
        </p:nvCxnSpPr>
        <p:spPr>
          <a:xfrm>
            <a:off x="2922296" y="2495572"/>
            <a:ext cx="2075597" cy="22704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>
            <a:off x="2957082" y="4528555"/>
            <a:ext cx="336619" cy="0"/>
          </a:xfrm>
          <a:prstGeom prst="straightConnector1">
            <a:avLst/>
          </a:prstGeom>
          <a:ln w="381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>
            <a:off x="8822665" y="4528555"/>
            <a:ext cx="416160" cy="0"/>
          </a:xfrm>
          <a:prstGeom prst="straightConnector1">
            <a:avLst/>
          </a:prstGeom>
          <a:ln w="381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Elbow Connector 60"/>
          <p:cNvCxnSpPr>
            <a:endCxn id="84" idx="3"/>
          </p:cNvCxnSpPr>
          <p:nvPr/>
        </p:nvCxnSpPr>
        <p:spPr>
          <a:xfrm rot="5400000">
            <a:off x="7378707" y="5239557"/>
            <a:ext cx="804149" cy="374010"/>
          </a:xfrm>
          <a:prstGeom prst="bent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Elbow Connector 62"/>
          <p:cNvCxnSpPr/>
          <p:nvPr/>
        </p:nvCxnSpPr>
        <p:spPr>
          <a:xfrm rot="16200000" flipH="1">
            <a:off x="3859511" y="5430524"/>
            <a:ext cx="779404" cy="234030"/>
          </a:xfrm>
          <a:prstGeom prst="bent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Elbow Connector 64"/>
          <p:cNvCxnSpPr/>
          <p:nvPr/>
        </p:nvCxnSpPr>
        <p:spPr>
          <a:xfrm flipH="1" flipV="1">
            <a:off x="10662177" y="2488283"/>
            <a:ext cx="253642" cy="2040272"/>
          </a:xfrm>
          <a:prstGeom prst="bentConnector3">
            <a:avLst>
              <a:gd name="adj1" fmla="val -90127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Elbow Connector 66"/>
          <p:cNvCxnSpPr/>
          <p:nvPr/>
        </p:nvCxnSpPr>
        <p:spPr>
          <a:xfrm rot="10800000" flipH="1">
            <a:off x="1280088" y="2495573"/>
            <a:ext cx="10776" cy="2032983"/>
          </a:xfrm>
          <a:prstGeom prst="bentConnector3">
            <a:avLst>
              <a:gd name="adj1" fmla="val -2121381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 flipH="1">
            <a:off x="753937" y="2292049"/>
            <a:ext cx="52615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780830" y="2292049"/>
            <a:ext cx="0" cy="2481366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/>
          <p:nvPr/>
        </p:nvCxnSpPr>
        <p:spPr>
          <a:xfrm>
            <a:off x="753936" y="4773415"/>
            <a:ext cx="616391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>
            <a:off x="10662177" y="2292049"/>
            <a:ext cx="85747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 flipH="1">
            <a:off x="11465205" y="2292049"/>
            <a:ext cx="27550" cy="2481366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/>
          <p:nvPr/>
        </p:nvCxnSpPr>
        <p:spPr>
          <a:xfrm flipH="1">
            <a:off x="10823053" y="4747221"/>
            <a:ext cx="634921" cy="1474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/>
          <p:nvPr/>
        </p:nvCxnSpPr>
        <p:spPr>
          <a:xfrm>
            <a:off x="5992165" y="4975792"/>
            <a:ext cx="10707" cy="489031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7" name="Straight Arrow Connector 156"/>
          <p:cNvCxnSpPr>
            <a:stCxn id="11" idx="4"/>
          </p:cNvCxnSpPr>
          <p:nvPr/>
        </p:nvCxnSpPr>
        <p:spPr>
          <a:xfrm flipH="1">
            <a:off x="5992165" y="3379714"/>
            <a:ext cx="10705" cy="701602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65" name="Group 164"/>
          <p:cNvGrpSpPr/>
          <p:nvPr/>
        </p:nvGrpSpPr>
        <p:grpSpPr>
          <a:xfrm>
            <a:off x="232403" y="5422721"/>
            <a:ext cx="1828708" cy="1454654"/>
            <a:chOff x="9207743" y="4821719"/>
            <a:chExt cx="2448137" cy="1947381"/>
          </a:xfrm>
        </p:grpSpPr>
        <p:pic>
          <p:nvPicPr>
            <p:cNvPr id="163" name="Picture 16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7743" y="4821719"/>
              <a:ext cx="2448137" cy="1947381"/>
            </a:xfrm>
            <a:prstGeom prst="rect">
              <a:avLst/>
            </a:prstGeom>
          </p:spPr>
        </p:pic>
        <p:pic>
          <p:nvPicPr>
            <p:cNvPr id="164" name="Picture 16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03179" y="4900738"/>
              <a:ext cx="2260171" cy="1442912"/>
            </a:xfrm>
            <a:prstGeom prst="rect">
              <a:avLst/>
            </a:prstGeom>
          </p:spPr>
        </p:pic>
      </p:grpSp>
      <p:cxnSp>
        <p:nvCxnSpPr>
          <p:cNvPr id="22" name="Straight Arrow Connector 21"/>
          <p:cNvCxnSpPr>
            <a:endCxn id="11" idx="1"/>
          </p:cNvCxnSpPr>
          <p:nvPr/>
        </p:nvCxnSpPr>
        <p:spPr>
          <a:xfrm>
            <a:off x="4623860" y="1515207"/>
            <a:ext cx="668384" cy="39394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endCxn id="11" idx="7"/>
          </p:cNvCxnSpPr>
          <p:nvPr/>
        </p:nvCxnSpPr>
        <p:spPr>
          <a:xfrm flipH="1">
            <a:off x="6713496" y="1507918"/>
            <a:ext cx="649663" cy="40122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Oval 70"/>
          <p:cNvSpPr/>
          <p:nvPr/>
        </p:nvSpPr>
        <p:spPr>
          <a:xfrm>
            <a:off x="7296274" y="2072540"/>
            <a:ext cx="1522755" cy="839348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n>
                  <a:solidFill>
                    <a:schemeClr val="bg1"/>
                  </a:solidFill>
                </a:ln>
              </a:rPr>
              <a:t>SUB SDS</a:t>
            </a:r>
          </a:p>
          <a:p>
            <a:pPr algn="ctr"/>
            <a:r>
              <a:rPr lang="en-US" b="1" dirty="0" err="1" smtClean="0">
                <a:ln>
                  <a:solidFill>
                    <a:schemeClr val="bg1"/>
                  </a:solidFill>
                </a:ln>
              </a:rPr>
              <a:t>Kab</a:t>
            </a:r>
            <a:r>
              <a:rPr lang="en-US" b="1" dirty="0" smtClean="0">
                <a:ln>
                  <a:solidFill>
                    <a:schemeClr val="bg1"/>
                  </a:solidFill>
                </a:ln>
              </a:rPr>
              <a:t>/Kota</a:t>
            </a:r>
            <a:endParaRPr lang="en-US" b="1" dirty="0">
              <a:ln>
                <a:solidFill>
                  <a:schemeClr val="bg1"/>
                </a:solidFill>
              </a:ln>
            </a:endParaRPr>
          </a:p>
        </p:txBody>
      </p:sp>
      <p:cxnSp>
        <p:nvCxnSpPr>
          <p:cNvPr id="66" name="Straight Arrow Connector 65"/>
          <p:cNvCxnSpPr/>
          <p:nvPr/>
        </p:nvCxnSpPr>
        <p:spPr>
          <a:xfrm>
            <a:off x="8057652" y="3007138"/>
            <a:ext cx="428447" cy="309717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Elbow Connector 78"/>
          <p:cNvCxnSpPr/>
          <p:nvPr/>
        </p:nvCxnSpPr>
        <p:spPr>
          <a:xfrm flipV="1">
            <a:off x="9424292" y="3215945"/>
            <a:ext cx="419966" cy="514570"/>
          </a:xfrm>
          <a:prstGeom prst="bent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Group 58"/>
          <p:cNvGrpSpPr/>
          <p:nvPr/>
        </p:nvGrpSpPr>
        <p:grpSpPr>
          <a:xfrm>
            <a:off x="8627364" y="1546349"/>
            <a:ext cx="2351901" cy="1761576"/>
            <a:chOff x="949615" y="1185691"/>
            <a:chExt cx="2173621" cy="2030701"/>
          </a:xfrm>
        </p:grpSpPr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9615" y="1185691"/>
              <a:ext cx="2173621" cy="1604944"/>
            </a:xfrm>
            <a:prstGeom prst="rect">
              <a:avLst/>
            </a:prstGeom>
          </p:spPr>
        </p:pic>
        <p:sp>
          <p:nvSpPr>
            <p:cNvPr id="62" name="TextBox 61"/>
            <p:cNvSpPr txBox="1"/>
            <p:nvPr/>
          </p:nvSpPr>
          <p:spPr>
            <a:xfrm>
              <a:off x="1181293" y="2790635"/>
              <a:ext cx="1867648" cy="4257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dirty="0" smtClean="0">
                  <a:ln>
                    <a:solidFill>
                      <a:schemeClr val="bg1"/>
                    </a:solidFill>
                  </a:ln>
                </a:rPr>
                <a:t>APLIKASI LAYANAN</a:t>
              </a:r>
              <a:endParaRPr lang="id-ID" dirty="0">
                <a:ln>
                  <a:solidFill>
                    <a:schemeClr val="bg1"/>
                  </a:solidFill>
                </a:ln>
              </a:endParaRPr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963848" y="1679986"/>
            <a:ext cx="2351901" cy="1761576"/>
            <a:chOff x="949615" y="1185691"/>
            <a:chExt cx="2173621" cy="2030701"/>
          </a:xfrm>
        </p:grpSpPr>
        <p:pic>
          <p:nvPicPr>
            <p:cNvPr id="68" name="Picture 6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9615" y="1185691"/>
              <a:ext cx="2173621" cy="1604944"/>
            </a:xfrm>
            <a:prstGeom prst="rect">
              <a:avLst/>
            </a:prstGeom>
          </p:spPr>
        </p:pic>
        <p:sp>
          <p:nvSpPr>
            <p:cNvPr id="69" name="TextBox 68"/>
            <p:cNvSpPr txBox="1"/>
            <p:nvPr/>
          </p:nvSpPr>
          <p:spPr>
            <a:xfrm>
              <a:off x="1181292" y="2790635"/>
              <a:ext cx="1775517" cy="4257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dirty="0" smtClean="0">
                  <a:ln>
                    <a:solidFill>
                      <a:schemeClr val="bg1"/>
                    </a:solidFill>
                  </a:ln>
                </a:rPr>
                <a:t>APLIKASI LAYANAN</a:t>
              </a:r>
              <a:endParaRPr lang="id-ID" dirty="0">
                <a:ln>
                  <a:solidFill>
                    <a:schemeClr val="bg1"/>
                  </a:solidFill>
                </a:ln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3444650" y="799226"/>
            <a:ext cx="1092202" cy="1433798"/>
            <a:chOff x="1161407" y="2035547"/>
            <a:chExt cx="1042451" cy="1767536"/>
          </a:xfrm>
        </p:grpSpPr>
        <p:pic>
          <p:nvPicPr>
            <p:cNvPr id="72" name="Picture 7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1407" y="2035547"/>
              <a:ext cx="1042451" cy="1042450"/>
            </a:xfrm>
            <a:prstGeom prst="rect">
              <a:avLst/>
            </a:prstGeom>
          </p:spPr>
        </p:pic>
        <p:sp>
          <p:nvSpPr>
            <p:cNvPr id="74" name="Rectangle 73"/>
            <p:cNvSpPr/>
            <p:nvPr/>
          </p:nvSpPr>
          <p:spPr>
            <a:xfrm>
              <a:off x="1176022" y="3241533"/>
              <a:ext cx="900339" cy="56155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ln w="0">
                    <a:solidFill>
                      <a:schemeClr val="bg1"/>
                    </a:solidFill>
                  </a:ln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BIG</a:t>
              </a:r>
            </a:p>
            <a:p>
              <a:pPr algn="ctr"/>
              <a:r>
                <a:rPr lang="en-US" dirty="0">
                  <a:ln w="0">
                    <a:solidFill>
                      <a:schemeClr val="bg1"/>
                    </a:solidFill>
                  </a:ln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(</a:t>
              </a:r>
              <a:r>
                <a:rPr lang="en-US" dirty="0" smtClean="0">
                  <a:ln w="0">
                    <a:solidFill>
                      <a:schemeClr val="bg1"/>
                    </a:solidFill>
                  </a:ln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PETA</a:t>
              </a:r>
              <a:r>
                <a:rPr lang="en-US" dirty="0">
                  <a:ln w="0">
                    <a:solidFill>
                      <a:schemeClr val="bg1"/>
                    </a:solidFill>
                  </a:ln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)</a:t>
              </a:r>
            </a:p>
            <a:p>
              <a:pPr algn="ctr"/>
              <a:endParaRPr lang="en-US" dirty="0">
                <a:ln w="0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7233561" y="644413"/>
            <a:ext cx="1648179" cy="1461949"/>
            <a:chOff x="5684503" y="1283241"/>
            <a:chExt cx="1725849" cy="1461949"/>
          </a:xfrm>
        </p:grpSpPr>
        <p:pic>
          <p:nvPicPr>
            <p:cNvPr id="77" name="Picture 7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84503" y="1283241"/>
              <a:ext cx="1065316" cy="1065316"/>
            </a:xfrm>
            <a:prstGeom prst="rect">
              <a:avLst/>
            </a:prstGeom>
          </p:spPr>
        </p:pic>
        <p:sp>
          <p:nvSpPr>
            <p:cNvPr id="81" name="Rectangle 80"/>
            <p:cNvSpPr/>
            <p:nvPr/>
          </p:nvSpPr>
          <p:spPr>
            <a:xfrm>
              <a:off x="5684503" y="2249166"/>
              <a:ext cx="1725849" cy="4960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ln w="0">
                    <a:solidFill>
                      <a:schemeClr val="bg1"/>
                    </a:solidFill>
                  </a:ln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BPS</a:t>
              </a:r>
              <a:r>
                <a:rPr lang="id-ID" dirty="0" smtClean="0">
                  <a:ln w="0">
                    <a:solidFill>
                      <a:schemeClr val="bg1"/>
                    </a:solidFill>
                  </a:ln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r>
                <a:rPr lang="en-US" dirty="0" smtClean="0">
                  <a:ln w="0">
                    <a:solidFill>
                      <a:schemeClr val="bg1"/>
                    </a:solidFill>
                  </a:ln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(DDA)</a:t>
              </a:r>
              <a:endParaRPr lang="en-US" dirty="0">
                <a:ln w="0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82" name="Picture 8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5943" y="4109658"/>
            <a:ext cx="1634020" cy="10875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29" name="Group 28"/>
          <p:cNvGrpSpPr/>
          <p:nvPr/>
        </p:nvGrpSpPr>
        <p:grpSpPr>
          <a:xfrm>
            <a:off x="4474029" y="4984250"/>
            <a:ext cx="3119747" cy="1688773"/>
            <a:chOff x="4725105" y="5085317"/>
            <a:chExt cx="2374372" cy="1688773"/>
          </a:xfrm>
        </p:grpSpPr>
        <p:pic>
          <p:nvPicPr>
            <p:cNvPr id="84" name="Picture 83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21793" b="89807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5105" y="5085317"/>
              <a:ext cx="2374372" cy="1688773"/>
            </a:xfrm>
            <a:prstGeom prst="rect">
              <a:avLst/>
            </a:prstGeom>
          </p:spPr>
        </p:pic>
        <p:sp>
          <p:nvSpPr>
            <p:cNvPr id="86" name="TextBox 85"/>
            <p:cNvSpPr txBox="1"/>
            <p:nvPr/>
          </p:nvSpPr>
          <p:spPr>
            <a:xfrm>
              <a:off x="4730179" y="6272784"/>
              <a:ext cx="22724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2400" b="1" dirty="0" smtClean="0">
                  <a:ln w="10160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MASYARAKAT</a:t>
              </a:r>
              <a:endParaRPr lang="id-ID" sz="2400" b="1" dirty="0">
                <a:ln w="1016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</a:endParaRPr>
            </a:p>
          </p:txBody>
        </p:sp>
      </p:grpSp>
      <p:grpSp>
        <p:nvGrpSpPr>
          <p:cNvPr id="88" name="Group 87"/>
          <p:cNvGrpSpPr/>
          <p:nvPr/>
        </p:nvGrpSpPr>
        <p:grpSpPr>
          <a:xfrm>
            <a:off x="1007392" y="3942362"/>
            <a:ext cx="1750352" cy="1452449"/>
            <a:chOff x="632822" y="3623222"/>
            <a:chExt cx="1354299" cy="1173249"/>
          </a:xfrm>
        </p:grpSpPr>
        <p:pic>
          <p:nvPicPr>
            <p:cNvPr id="90" name="Picture 89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4403" y="3623222"/>
              <a:ext cx="1012718" cy="1012718"/>
            </a:xfrm>
            <a:prstGeom prst="rect">
              <a:avLst/>
            </a:prstGeom>
          </p:spPr>
        </p:pic>
        <p:sp>
          <p:nvSpPr>
            <p:cNvPr id="91" name="TextBox 90"/>
            <p:cNvSpPr txBox="1"/>
            <p:nvPr/>
          </p:nvSpPr>
          <p:spPr>
            <a:xfrm>
              <a:off x="632822" y="4423551"/>
              <a:ext cx="645200" cy="3729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n w="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SKPD</a:t>
              </a:r>
              <a:endParaRPr lang="en-US" sz="240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92" name="Group 91"/>
          <p:cNvGrpSpPr/>
          <p:nvPr/>
        </p:nvGrpSpPr>
        <p:grpSpPr>
          <a:xfrm>
            <a:off x="3017250" y="3942362"/>
            <a:ext cx="1750352" cy="1452449"/>
            <a:chOff x="632822" y="3623222"/>
            <a:chExt cx="1354299" cy="1173249"/>
          </a:xfrm>
        </p:grpSpPr>
        <p:pic>
          <p:nvPicPr>
            <p:cNvPr id="93" name="Picture 92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4403" y="3623222"/>
              <a:ext cx="1012718" cy="1012718"/>
            </a:xfrm>
            <a:prstGeom prst="rect">
              <a:avLst/>
            </a:prstGeom>
          </p:spPr>
        </p:pic>
        <p:sp>
          <p:nvSpPr>
            <p:cNvPr id="94" name="TextBox 93"/>
            <p:cNvSpPr txBox="1"/>
            <p:nvPr/>
          </p:nvSpPr>
          <p:spPr>
            <a:xfrm>
              <a:off x="632822" y="4423551"/>
              <a:ext cx="645200" cy="3729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n w="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SKPD</a:t>
              </a:r>
              <a:endParaRPr lang="en-US" sz="240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6922389" y="3925027"/>
            <a:ext cx="1750352" cy="1452449"/>
            <a:chOff x="632822" y="3623222"/>
            <a:chExt cx="1354299" cy="1173249"/>
          </a:xfrm>
        </p:grpSpPr>
        <p:pic>
          <p:nvPicPr>
            <p:cNvPr id="96" name="Picture 95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4403" y="3623222"/>
              <a:ext cx="1012718" cy="1012718"/>
            </a:xfrm>
            <a:prstGeom prst="rect">
              <a:avLst/>
            </a:prstGeom>
          </p:spPr>
        </p:pic>
        <p:sp>
          <p:nvSpPr>
            <p:cNvPr id="97" name="TextBox 96"/>
            <p:cNvSpPr txBox="1"/>
            <p:nvPr/>
          </p:nvSpPr>
          <p:spPr>
            <a:xfrm>
              <a:off x="632822" y="4423551"/>
              <a:ext cx="645200" cy="3729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n w="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SKPD</a:t>
              </a:r>
              <a:endParaRPr lang="en-US" sz="240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98" name="Group 97"/>
          <p:cNvGrpSpPr/>
          <p:nvPr/>
        </p:nvGrpSpPr>
        <p:grpSpPr>
          <a:xfrm>
            <a:off x="8849778" y="3895983"/>
            <a:ext cx="1750352" cy="1452449"/>
            <a:chOff x="632822" y="3623222"/>
            <a:chExt cx="1354299" cy="1173249"/>
          </a:xfrm>
        </p:grpSpPr>
        <p:pic>
          <p:nvPicPr>
            <p:cNvPr id="99" name="Picture 9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4403" y="3623222"/>
              <a:ext cx="1012718" cy="1012718"/>
            </a:xfrm>
            <a:prstGeom prst="rect">
              <a:avLst/>
            </a:prstGeom>
          </p:spPr>
        </p:pic>
        <p:sp>
          <p:nvSpPr>
            <p:cNvPr id="100" name="TextBox 99"/>
            <p:cNvSpPr txBox="1"/>
            <p:nvPr/>
          </p:nvSpPr>
          <p:spPr>
            <a:xfrm>
              <a:off x="632822" y="4423551"/>
              <a:ext cx="645200" cy="3729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n w="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SKPD</a:t>
              </a:r>
              <a:endParaRPr lang="en-US" sz="240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01" name="Group 100"/>
          <p:cNvGrpSpPr/>
          <p:nvPr/>
        </p:nvGrpSpPr>
        <p:grpSpPr>
          <a:xfrm>
            <a:off x="8106438" y="3208594"/>
            <a:ext cx="1220103" cy="946026"/>
            <a:chOff x="632822" y="3623222"/>
            <a:chExt cx="1354299" cy="1312884"/>
          </a:xfrm>
        </p:grpSpPr>
        <p:pic>
          <p:nvPicPr>
            <p:cNvPr id="102" name="Picture 101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4403" y="3623222"/>
              <a:ext cx="1012718" cy="1012718"/>
            </a:xfrm>
            <a:prstGeom prst="rect">
              <a:avLst/>
            </a:prstGeom>
          </p:spPr>
        </p:pic>
        <p:sp>
          <p:nvSpPr>
            <p:cNvPr id="103" name="TextBox 102"/>
            <p:cNvSpPr txBox="1"/>
            <p:nvPr/>
          </p:nvSpPr>
          <p:spPr>
            <a:xfrm>
              <a:off x="632822" y="4423551"/>
              <a:ext cx="745888" cy="5125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n w="0">
                    <a:solidFill>
                      <a:schemeClr val="bg1"/>
                    </a:solidFill>
                  </a:ln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SKPD</a:t>
              </a:r>
              <a:endParaRPr lang="en-US" sz="2400" dirty="0">
                <a:ln w="0">
                  <a:solidFill>
                    <a:schemeClr val="bg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cxnSp>
        <p:nvCxnSpPr>
          <p:cNvPr id="8" name="Elbow Connector 7"/>
          <p:cNvCxnSpPr>
            <a:endCxn id="100" idx="3"/>
          </p:cNvCxnSpPr>
          <p:nvPr/>
        </p:nvCxnSpPr>
        <p:spPr>
          <a:xfrm flipV="1">
            <a:off x="7552084" y="5172533"/>
            <a:ext cx="2375439" cy="994104"/>
          </a:xfrm>
          <a:prstGeom prst="bentConnector3">
            <a:avLst>
              <a:gd name="adj1" fmla="val 99708"/>
            </a:avLst>
          </a:prstGeom>
          <a:ln w="57150">
            <a:solidFill>
              <a:srgbClr val="FF66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Elbow Connector 11"/>
          <p:cNvCxnSpPr/>
          <p:nvPr/>
        </p:nvCxnSpPr>
        <p:spPr>
          <a:xfrm rot="10800000">
            <a:off x="2158869" y="5215333"/>
            <a:ext cx="2299967" cy="955305"/>
          </a:xfrm>
          <a:prstGeom prst="bentConnector2">
            <a:avLst/>
          </a:prstGeom>
          <a:ln w="57150">
            <a:solidFill>
              <a:srgbClr val="FF660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5" name="TextBox 104"/>
          <p:cNvSpPr txBox="1"/>
          <p:nvPr/>
        </p:nvSpPr>
        <p:spPr>
          <a:xfrm>
            <a:off x="8173983" y="6219963"/>
            <a:ext cx="1575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MENGONTROL</a:t>
            </a:r>
            <a:endParaRPr lang="en-US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2369664" y="6236111"/>
            <a:ext cx="1575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MENGONTROL</a:t>
            </a:r>
            <a:endParaRPr lang="en-US" dirty="0">
              <a:ln w="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23103" y="216390"/>
            <a:ext cx="57688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KERANGKA KEBIJAKAN LAYANAN</a:t>
            </a:r>
            <a:endParaRPr lang="en-US" sz="3200" b="1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8184448" y="6257141"/>
            <a:ext cx="1600200" cy="33961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8173983" y="6273289"/>
            <a:ext cx="1575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MENGONTROL</a:t>
            </a:r>
            <a:endParaRPr lang="en-US" dirty="0">
              <a:ln w="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46179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Rectangle 127"/>
          <p:cNvSpPr/>
          <p:nvPr/>
        </p:nvSpPr>
        <p:spPr>
          <a:xfrm>
            <a:off x="0" y="5371522"/>
            <a:ext cx="12192000" cy="1473928"/>
          </a:xfrm>
          <a:prstGeom prst="rect">
            <a:avLst/>
          </a:prstGeom>
          <a:solidFill>
            <a:schemeClr val="accent1">
              <a:alpha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7" name="Rectangle 126"/>
          <p:cNvSpPr/>
          <p:nvPr/>
        </p:nvSpPr>
        <p:spPr>
          <a:xfrm>
            <a:off x="-5827" y="1753285"/>
            <a:ext cx="12192000" cy="3571006"/>
          </a:xfrm>
          <a:prstGeom prst="rect">
            <a:avLst/>
          </a:prstGeom>
          <a:solidFill>
            <a:schemeClr val="accent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Rectangle 125"/>
          <p:cNvSpPr/>
          <p:nvPr/>
        </p:nvSpPr>
        <p:spPr>
          <a:xfrm>
            <a:off x="0" y="0"/>
            <a:ext cx="12192000" cy="1683045"/>
          </a:xfrm>
          <a:prstGeom prst="rect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B3FD2-45BB-4354-8551-EF2A5168E54B}" type="slidenum">
              <a:rPr lang="id-ID" smtClean="0"/>
              <a:t>6</a:t>
            </a:fld>
            <a:endParaRPr lang="id-ID"/>
          </a:p>
        </p:txBody>
      </p:sp>
      <p:sp>
        <p:nvSpPr>
          <p:cNvPr id="3" name="Oval 2"/>
          <p:cNvSpPr/>
          <p:nvPr/>
        </p:nvSpPr>
        <p:spPr>
          <a:xfrm>
            <a:off x="2931382" y="115234"/>
            <a:ext cx="1688005" cy="135492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Open Data Indonesia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42279" y="2055945"/>
            <a:ext cx="1866212" cy="97145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Indonesia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Oval 4"/>
          <p:cNvSpPr/>
          <p:nvPr/>
        </p:nvSpPr>
        <p:spPr>
          <a:xfrm>
            <a:off x="4989101" y="115235"/>
            <a:ext cx="1546655" cy="135492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Open Data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Provinsi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Oval 5"/>
          <p:cNvSpPr/>
          <p:nvPr/>
        </p:nvSpPr>
        <p:spPr>
          <a:xfrm>
            <a:off x="6857186" y="116930"/>
            <a:ext cx="1546655" cy="135492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Open Data</a:t>
            </a:r>
          </a:p>
          <a:p>
            <a:pPr algn="ctr"/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Kab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/Kota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Oval 6"/>
          <p:cNvSpPr/>
          <p:nvPr/>
        </p:nvSpPr>
        <p:spPr>
          <a:xfrm>
            <a:off x="4989101" y="1872599"/>
            <a:ext cx="1546655" cy="135492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SDS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Jateng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Oval 7"/>
          <p:cNvSpPr/>
          <p:nvPr/>
        </p:nvSpPr>
        <p:spPr>
          <a:xfrm>
            <a:off x="6849493" y="1893879"/>
            <a:ext cx="1535011" cy="134472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SDS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Kab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/Kota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Oval 8"/>
          <p:cNvSpPr/>
          <p:nvPr/>
        </p:nvSpPr>
        <p:spPr>
          <a:xfrm>
            <a:off x="7068708" y="3260847"/>
            <a:ext cx="1154667" cy="101152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Badan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Oval 9"/>
          <p:cNvSpPr/>
          <p:nvPr/>
        </p:nvSpPr>
        <p:spPr>
          <a:xfrm>
            <a:off x="7068708" y="4270409"/>
            <a:ext cx="1154667" cy="101152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Dinas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Oval 10"/>
          <p:cNvSpPr/>
          <p:nvPr/>
        </p:nvSpPr>
        <p:spPr>
          <a:xfrm>
            <a:off x="8688456" y="1919516"/>
            <a:ext cx="1505747" cy="131908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Kecamatan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Oval 11"/>
          <p:cNvSpPr/>
          <p:nvPr/>
        </p:nvSpPr>
        <p:spPr>
          <a:xfrm>
            <a:off x="8863995" y="3260847"/>
            <a:ext cx="1154667" cy="101152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Badan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Oval 12"/>
          <p:cNvSpPr/>
          <p:nvPr/>
        </p:nvSpPr>
        <p:spPr>
          <a:xfrm>
            <a:off x="8863995" y="4294621"/>
            <a:ext cx="1154667" cy="101152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Dinas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Oval 13"/>
          <p:cNvSpPr/>
          <p:nvPr/>
        </p:nvSpPr>
        <p:spPr>
          <a:xfrm>
            <a:off x="10569486" y="1961297"/>
            <a:ext cx="1415164" cy="123973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Desa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</a:p>
          <a:p>
            <a:pPr algn="ctr"/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Kelurahan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6" name="Straight Arrow Connector 15"/>
          <p:cNvCxnSpPr>
            <a:stCxn id="4" idx="0"/>
            <a:endCxn id="3" idx="4"/>
          </p:cNvCxnSpPr>
          <p:nvPr/>
        </p:nvCxnSpPr>
        <p:spPr>
          <a:xfrm flipV="1">
            <a:off x="3775385" y="1470155"/>
            <a:ext cx="0" cy="585790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7" idx="2"/>
            <a:endCxn id="4" idx="3"/>
          </p:cNvCxnSpPr>
          <p:nvPr/>
        </p:nvCxnSpPr>
        <p:spPr>
          <a:xfrm flipH="1" flipV="1">
            <a:off x="4708491" y="2541672"/>
            <a:ext cx="280610" cy="8388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8" idx="2"/>
            <a:endCxn id="7" idx="6"/>
          </p:cNvCxnSpPr>
          <p:nvPr/>
        </p:nvCxnSpPr>
        <p:spPr>
          <a:xfrm flipH="1" flipV="1">
            <a:off x="6535756" y="2550060"/>
            <a:ext cx="313737" cy="16180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9" idx="2"/>
            <a:endCxn id="7" idx="6"/>
          </p:cNvCxnSpPr>
          <p:nvPr/>
        </p:nvCxnSpPr>
        <p:spPr>
          <a:xfrm flipH="1" flipV="1">
            <a:off x="6535756" y="2550060"/>
            <a:ext cx="532952" cy="1216551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10" idx="2"/>
            <a:endCxn id="7" idx="6"/>
          </p:cNvCxnSpPr>
          <p:nvPr/>
        </p:nvCxnSpPr>
        <p:spPr>
          <a:xfrm flipH="1" flipV="1">
            <a:off x="6535756" y="2550060"/>
            <a:ext cx="532952" cy="2226113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11" idx="2"/>
            <a:endCxn id="8" idx="6"/>
          </p:cNvCxnSpPr>
          <p:nvPr/>
        </p:nvCxnSpPr>
        <p:spPr>
          <a:xfrm flipH="1" flipV="1">
            <a:off x="8384504" y="2566240"/>
            <a:ext cx="303952" cy="12818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12" idx="2"/>
            <a:endCxn id="8" idx="6"/>
          </p:cNvCxnSpPr>
          <p:nvPr/>
        </p:nvCxnSpPr>
        <p:spPr>
          <a:xfrm flipH="1" flipV="1">
            <a:off x="8384504" y="2566240"/>
            <a:ext cx="479491" cy="1200371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13" idx="2"/>
            <a:endCxn id="8" idx="6"/>
          </p:cNvCxnSpPr>
          <p:nvPr/>
        </p:nvCxnSpPr>
        <p:spPr>
          <a:xfrm flipH="1" flipV="1">
            <a:off x="8384504" y="2566240"/>
            <a:ext cx="479491" cy="2234145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7" idx="0"/>
            <a:endCxn id="5" idx="4"/>
          </p:cNvCxnSpPr>
          <p:nvPr/>
        </p:nvCxnSpPr>
        <p:spPr>
          <a:xfrm flipV="1">
            <a:off x="5762429" y="1470156"/>
            <a:ext cx="0" cy="402443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8" idx="0"/>
            <a:endCxn id="6" idx="4"/>
          </p:cNvCxnSpPr>
          <p:nvPr/>
        </p:nvCxnSpPr>
        <p:spPr>
          <a:xfrm flipV="1">
            <a:off x="7616999" y="1471851"/>
            <a:ext cx="13515" cy="422028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14" idx="2"/>
            <a:endCxn id="11" idx="6"/>
          </p:cNvCxnSpPr>
          <p:nvPr/>
        </p:nvCxnSpPr>
        <p:spPr>
          <a:xfrm flipH="1" flipV="1">
            <a:off x="10194203" y="2579058"/>
            <a:ext cx="375283" cy="2105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Rectangle 128"/>
          <p:cNvSpPr/>
          <p:nvPr/>
        </p:nvSpPr>
        <p:spPr>
          <a:xfrm>
            <a:off x="107765" y="5371522"/>
            <a:ext cx="3542417" cy="13804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WALI DATA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WALI DATA PEMBANTU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PRODUSEN DATA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0" name="Rectangle 129"/>
          <p:cNvSpPr/>
          <p:nvPr/>
        </p:nvSpPr>
        <p:spPr>
          <a:xfrm>
            <a:off x="3773894" y="5324291"/>
            <a:ext cx="3388717" cy="14910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DISKOMINFO PROVINSI</a:t>
            </a:r>
          </a:p>
          <a:p>
            <a:pPr algn="ctr"/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SKPD PROVINSI</a:t>
            </a:r>
          </a:p>
          <a:p>
            <a:pPr algn="ctr"/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BIDANG/UNIT SKPD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1" name="Rectangle 130"/>
          <p:cNvSpPr/>
          <p:nvPr/>
        </p:nvSpPr>
        <p:spPr>
          <a:xfrm>
            <a:off x="7222885" y="5285129"/>
            <a:ext cx="3483978" cy="15329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DISKOMINFO KAB/KOTA</a:t>
            </a:r>
          </a:p>
          <a:p>
            <a:pPr algn="ctr"/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SKPD KAB/KOTA</a:t>
            </a:r>
          </a:p>
          <a:p>
            <a:pPr algn="ctr"/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BIDANG/UNIT SKPD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2" name="Rectangle 131"/>
          <p:cNvSpPr/>
          <p:nvPr/>
        </p:nvSpPr>
        <p:spPr>
          <a:xfrm>
            <a:off x="281550" y="681724"/>
            <a:ext cx="2500313" cy="11001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PUBLIK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3" name="Rectangle 132"/>
          <p:cNvSpPr/>
          <p:nvPr/>
        </p:nvSpPr>
        <p:spPr>
          <a:xfrm>
            <a:off x="315450" y="3090375"/>
            <a:ext cx="2500313" cy="11001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GOVERMENT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37" name="Straight Connector 136"/>
          <p:cNvCxnSpPr/>
          <p:nvPr/>
        </p:nvCxnSpPr>
        <p:spPr>
          <a:xfrm>
            <a:off x="0" y="5338579"/>
            <a:ext cx="12192000" cy="28067"/>
          </a:xfrm>
          <a:prstGeom prst="line">
            <a:avLst/>
          </a:prstGeom>
          <a:ln w="57150" cap="flat" cmpd="sng" algn="ctr">
            <a:solidFill>
              <a:schemeClr val="bg1">
                <a:lumMod val="95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9" name="Straight Connector 138"/>
          <p:cNvCxnSpPr/>
          <p:nvPr/>
        </p:nvCxnSpPr>
        <p:spPr>
          <a:xfrm>
            <a:off x="13497" y="1721363"/>
            <a:ext cx="12192000" cy="28067"/>
          </a:xfrm>
          <a:prstGeom prst="line">
            <a:avLst/>
          </a:prstGeom>
          <a:ln w="57150" cap="flat" cmpd="sng" algn="ctr">
            <a:solidFill>
              <a:schemeClr val="accent3">
                <a:lumMod val="20000"/>
                <a:lumOff val="8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40" name="Rectangle 139"/>
          <p:cNvSpPr/>
          <p:nvPr/>
        </p:nvSpPr>
        <p:spPr>
          <a:xfrm>
            <a:off x="8589828" y="814954"/>
            <a:ext cx="34854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TATA KELOLA SDS</a:t>
            </a:r>
            <a:endParaRPr lang="en-US" sz="3600" b="1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51" r="46825" b="75822"/>
          <a:stretch/>
        </p:blipFill>
        <p:spPr>
          <a:xfrm>
            <a:off x="88595" y="-20979"/>
            <a:ext cx="773780" cy="784176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570" t="5571" r="866" b="78163"/>
          <a:stretch/>
        </p:blipFill>
        <p:spPr>
          <a:xfrm>
            <a:off x="710591" y="83820"/>
            <a:ext cx="1510326" cy="723026"/>
          </a:xfrm>
          <a:prstGeom prst="rect">
            <a:avLst/>
          </a:prstGeom>
          <a:ln>
            <a:noFill/>
          </a:ln>
        </p:spPr>
      </p:pic>
      <p:pic>
        <p:nvPicPr>
          <p:cNvPr id="42" name="Picture 4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5" t="2316" r="77922" b="76356"/>
          <a:stretch/>
        </p:blipFill>
        <p:spPr>
          <a:xfrm>
            <a:off x="10136344" y="6088"/>
            <a:ext cx="994073" cy="782003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" t="3401" r="88167" b="76356"/>
          <a:stretch/>
        </p:blipFill>
        <p:spPr>
          <a:xfrm>
            <a:off x="11160679" y="36445"/>
            <a:ext cx="887650" cy="720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14250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/>
          <p:cNvCxnSpPr/>
          <p:nvPr/>
        </p:nvCxnSpPr>
        <p:spPr>
          <a:xfrm>
            <a:off x="4710930" y="3100328"/>
            <a:ext cx="1404916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599" y="181925"/>
            <a:ext cx="8086165" cy="884458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id-ID" b="1" dirty="0" smtClean="0"/>
              <a:t>MEKANISME INTEGRASI </a:t>
            </a:r>
            <a:br>
              <a:rPr lang="id-ID" b="1" dirty="0" smtClean="0"/>
            </a:br>
            <a:r>
              <a:rPr lang="id-ID" b="1" dirty="0" smtClean="0"/>
              <a:t>SINGLE DATA SYSTEM</a:t>
            </a:r>
            <a:endParaRPr lang="id-ID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3789069"/>
              </p:ext>
            </p:extLst>
          </p:nvPr>
        </p:nvGraphicFramePr>
        <p:xfrm>
          <a:off x="3127472" y="42803"/>
          <a:ext cx="3851264" cy="6115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8" name="Diagram 17"/>
          <p:cNvGraphicFramePr/>
          <p:nvPr>
            <p:extLst>
              <p:ext uri="{D42A27DB-BD31-4B8C-83A1-F6EECF244321}">
                <p14:modId xmlns:p14="http://schemas.microsoft.com/office/powerpoint/2010/main" val="4173976898"/>
              </p:ext>
            </p:extLst>
          </p:nvPr>
        </p:nvGraphicFramePr>
        <p:xfrm>
          <a:off x="234649" y="4456195"/>
          <a:ext cx="2601489" cy="23002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9" name="Content Placeholder 3"/>
          <p:cNvGraphicFramePr/>
          <p:nvPr>
            <p:extLst>
              <p:ext uri="{D42A27DB-BD31-4B8C-83A1-F6EECF244321}">
                <p14:modId xmlns:p14="http://schemas.microsoft.com/office/powerpoint/2010/main" val="2939735110"/>
              </p:ext>
            </p:extLst>
          </p:nvPr>
        </p:nvGraphicFramePr>
        <p:xfrm>
          <a:off x="6115846" y="21583"/>
          <a:ext cx="3944937" cy="6115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pSp>
        <p:nvGrpSpPr>
          <p:cNvPr id="26" name="Group 25"/>
          <p:cNvGrpSpPr/>
          <p:nvPr/>
        </p:nvGrpSpPr>
        <p:grpSpPr>
          <a:xfrm>
            <a:off x="8675011" y="1020027"/>
            <a:ext cx="3866116" cy="4259579"/>
            <a:chOff x="8175829" y="2896292"/>
            <a:chExt cx="3866116" cy="2772987"/>
          </a:xfrm>
          <a:solidFill>
            <a:srgbClr val="50C8F1"/>
          </a:solidFill>
        </p:grpSpPr>
        <p:graphicFrame>
          <p:nvGraphicFramePr>
            <p:cNvPr id="22" name="Diagram 21"/>
            <p:cNvGraphicFramePr/>
            <p:nvPr>
              <p:extLst>
                <p:ext uri="{D42A27DB-BD31-4B8C-83A1-F6EECF244321}">
                  <p14:modId xmlns:p14="http://schemas.microsoft.com/office/powerpoint/2010/main" val="1742701865"/>
                </p:ext>
              </p:extLst>
            </p:nvPr>
          </p:nvGraphicFramePr>
          <p:xfrm>
            <a:off x="8175829" y="2896292"/>
            <a:ext cx="3866116" cy="277298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7" r:lo="rId18" r:qs="rId19" r:cs="rId20"/>
            </a:graphicData>
          </a:graphic>
        </p:graphicFrame>
        <p:sp>
          <p:nvSpPr>
            <p:cNvPr id="25" name="Rounded Rectangle 24"/>
            <p:cNvSpPr/>
            <p:nvPr/>
          </p:nvSpPr>
          <p:spPr>
            <a:xfrm>
              <a:off x="8259612" y="4717577"/>
              <a:ext cx="1707621" cy="267024"/>
            </a:xfrm>
            <a:prstGeom prst="round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rgbClr val="4A9EC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id-ID" b="1" dirty="0" smtClean="0">
                  <a:solidFill>
                    <a:schemeClr val="bg1"/>
                  </a:solidFill>
                </a:rPr>
                <a:t>Kecamatan</a:t>
              </a:r>
              <a:endParaRPr lang="id-ID" b="1" dirty="0">
                <a:solidFill>
                  <a:schemeClr val="bg1"/>
                </a:solidFill>
              </a:endParaRPr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10622568" y="4883722"/>
              <a:ext cx="795136" cy="267024"/>
            </a:xfrm>
            <a:prstGeom prst="roundRect">
              <a:avLst/>
            </a:prstGeom>
            <a:blipFill>
              <a:blip r:embed="rId22">
                <a:duotone>
                  <a:schemeClr val="accent1">
                    <a:hueOff val="0"/>
                    <a:satOff val="0"/>
                    <a:lumOff val="0"/>
                    <a:alphaOff val="0"/>
                    <a:shade val="36000"/>
                    <a:satMod val="120000"/>
                  </a:schemeClr>
                  <a:schemeClr val="accent1">
                    <a:hueOff val="0"/>
                    <a:satOff val="0"/>
                    <a:lumOff val="0"/>
                    <a:alphaOff val="0"/>
                    <a:tint val="40000"/>
                  </a:schemeClr>
                </a:duotone>
              </a:blip>
              <a:tile tx="0" ty="0" sx="60000" sy="59000" flip="none" algn="tl"/>
            </a:blipFill>
            <a:ln>
              <a:solidFill>
                <a:srgbClr val="4A9EC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id-ID" b="1" dirty="0" smtClean="0">
                  <a:solidFill>
                    <a:schemeClr val="bg1"/>
                  </a:solidFill>
                </a:rPr>
                <a:t>Desa</a:t>
              </a:r>
              <a:endParaRPr lang="id-ID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40" name="Straight Connector 39"/>
          <p:cNvCxnSpPr/>
          <p:nvPr/>
        </p:nvCxnSpPr>
        <p:spPr>
          <a:xfrm>
            <a:off x="7614044" y="3079108"/>
            <a:ext cx="11447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6286167" y="3705600"/>
            <a:ext cx="1463532" cy="407963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solidFill>
                  <a:schemeClr val="bg1"/>
                </a:solidFill>
              </a:rPr>
              <a:t>Kab / Kota</a:t>
            </a:r>
            <a:endParaRPr lang="id-ID" b="1" dirty="0">
              <a:solidFill>
                <a:schemeClr val="bg1"/>
              </a:solidFill>
            </a:endParaRPr>
          </a:p>
        </p:txBody>
      </p:sp>
      <p:sp>
        <p:nvSpPr>
          <p:cNvPr id="9" name="Down Arrow 8"/>
          <p:cNvSpPr/>
          <p:nvPr/>
        </p:nvSpPr>
        <p:spPr>
          <a:xfrm>
            <a:off x="1013462" y="4113563"/>
            <a:ext cx="486311" cy="275088"/>
          </a:xfrm>
          <a:prstGeom prst="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8" name="Down Arrow 27"/>
          <p:cNvSpPr/>
          <p:nvPr/>
        </p:nvSpPr>
        <p:spPr>
          <a:xfrm rot="5400000">
            <a:off x="2335550" y="2856332"/>
            <a:ext cx="512219" cy="448858"/>
          </a:xfrm>
          <a:prstGeom prst="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aphicFrame>
        <p:nvGraphicFramePr>
          <p:cNvPr id="10" name="Diagram 9"/>
          <p:cNvGraphicFramePr/>
          <p:nvPr/>
        </p:nvGraphicFramePr>
        <p:xfrm>
          <a:off x="-82561" y="2060439"/>
          <a:ext cx="2723692" cy="1985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3" r:lo="rId24" r:qs="rId25" r:cs="rId26"/>
          </a:graphicData>
        </a:graphic>
      </p:graphicFrame>
    </p:spTree>
    <p:extLst>
      <p:ext uri="{BB962C8B-B14F-4D97-AF65-F5344CB8AC3E}">
        <p14:creationId xmlns:p14="http://schemas.microsoft.com/office/powerpoint/2010/main" val="371851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B3FD2-45BB-4354-8551-EF2A5168E54B}" type="slidenum">
              <a:rPr lang="id-ID" smtClean="0"/>
              <a:t>8</a:t>
            </a:fld>
            <a:endParaRPr lang="id-ID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51" t="59722" r="1232" b="10119"/>
          <a:stretch/>
        </p:blipFill>
        <p:spPr bwMode="auto">
          <a:xfrm>
            <a:off x="839085" y="1306284"/>
            <a:ext cx="1224691" cy="1640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>
            <a:stCxn id="5" idx="3"/>
            <a:endCxn id="7" idx="1"/>
          </p:cNvCxnSpPr>
          <p:nvPr/>
        </p:nvCxnSpPr>
        <p:spPr>
          <a:xfrm>
            <a:off x="2063776" y="2126342"/>
            <a:ext cx="810052" cy="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2873828" y="1865085"/>
            <a:ext cx="2612572" cy="52251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 smtClean="0">
                <a:solidFill>
                  <a:schemeClr val="tx1"/>
                </a:solidFill>
              </a:rPr>
              <a:t>DINAS PENDIDIKAN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01" t="27694" r="65382" b="42147"/>
          <a:stretch/>
        </p:blipFill>
        <p:spPr bwMode="auto">
          <a:xfrm>
            <a:off x="810056" y="3069771"/>
            <a:ext cx="1224691" cy="1640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2873828" y="3077027"/>
            <a:ext cx="2612572" cy="522515"/>
          </a:xfrm>
          <a:prstGeom prst="rect">
            <a:avLst/>
          </a:prstGeom>
          <a:solidFill>
            <a:srgbClr val="CDAC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 smtClean="0">
                <a:solidFill>
                  <a:schemeClr val="tx1"/>
                </a:solidFill>
              </a:rPr>
              <a:t>DINAS KESEHATAN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873828" y="3708398"/>
            <a:ext cx="2612572" cy="522515"/>
          </a:xfrm>
          <a:prstGeom prst="rect">
            <a:avLst/>
          </a:prstGeom>
          <a:solidFill>
            <a:srgbClr val="CDAC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 smtClean="0">
                <a:solidFill>
                  <a:schemeClr val="tx1"/>
                </a:solidFill>
              </a:rPr>
              <a:t>RSUD TUGU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73828" y="4325255"/>
            <a:ext cx="2612572" cy="522515"/>
          </a:xfrm>
          <a:prstGeom prst="rect">
            <a:avLst/>
          </a:prstGeom>
          <a:solidFill>
            <a:srgbClr val="CDAC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 smtClean="0">
                <a:solidFill>
                  <a:schemeClr val="tx1"/>
                </a:solidFill>
              </a:rPr>
              <a:t>RSUD </a:t>
            </a:r>
            <a:r>
              <a:rPr lang="id-ID" dirty="0" smtClean="0">
                <a:solidFill>
                  <a:schemeClr val="tx1"/>
                </a:solidFill>
              </a:rPr>
              <a:t>MARGONO</a:t>
            </a:r>
            <a:r>
              <a:rPr lang="en-AU" dirty="0" smtClean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2" name="Straight Arrow Connector 11"/>
          <p:cNvCxnSpPr>
            <a:stCxn id="8" idx="3"/>
            <a:endCxn id="9" idx="1"/>
          </p:cNvCxnSpPr>
          <p:nvPr/>
        </p:nvCxnSpPr>
        <p:spPr>
          <a:xfrm flipV="1">
            <a:off x="2034747" y="3338285"/>
            <a:ext cx="839081" cy="55154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8" idx="3"/>
          </p:cNvCxnSpPr>
          <p:nvPr/>
        </p:nvCxnSpPr>
        <p:spPr>
          <a:xfrm>
            <a:off x="2034747" y="3889829"/>
            <a:ext cx="810053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8" idx="3"/>
            <a:endCxn id="11" idx="1"/>
          </p:cNvCxnSpPr>
          <p:nvPr/>
        </p:nvCxnSpPr>
        <p:spPr>
          <a:xfrm>
            <a:off x="2034747" y="3889829"/>
            <a:ext cx="839081" cy="69668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2873828" y="5200670"/>
            <a:ext cx="2612572" cy="52251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 smtClean="0">
                <a:solidFill>
                  <a:schemeClr val="tx1"/>
                </a:solidFill>
              </a:rPr>
              <a:t>BAPPEDA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6" name="Straight Arrow Connector 15"/>
          <p:cNvCxnSpPr>
            <a:endCxn id="15" idx="1"/>
          </p:cNvCxnSpPr>
          <p:nvPr/>
        </p:nvCxnSpPr>
        <p:spPr>
          <a:xfrm flipV="1">
            <a:off x="2034746" y="5461928"/>
            <a:ext cx="839082" cy="44538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2034746" y="5907314"/>
            <a:ext cx="810054" cy="40218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29" t="60010" r="26854" b="11699"/>
          <a:stretch/>
        </p:blipFill>
        <p:spPr bwMode="auto">
          <a:xfrm>
            <a:off x="6725301" y="1357085"/>
            <a:ext cx="1224691" cy="1538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8693378" y="1238350"/>
            <a:ext cx="2800413" cy="522515"/>
          </a:xfrm>
          <a:prstGeom prst="rect">
            <a:avLst/>
          </a:prstGeom>
          <a:solidFill>
            <a:srgbClr val="94DC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 smtClean="0">
                <a:solidFill>
                  <a:schemeClr val="tx1"/>
                </a:solidFill>
              </a:rPr>
              <a:t>DINAS PU BINA MARGA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693378" y="1878887"/>
            <a:ext cx="2800413" cy="522515"/>
          </a:xfrm>
          <a:prstGeom prst="rect">
            <a:avLst/>
          </a:prstGeom>
          <a:solidFill>
            <a:srgbClr val="94DC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 smtClean="0">
                <a:solidFill>
                  <a:schemeClr val="tx1"/>
                </a:solidFill>
              </a:rPr>
              <a:t>DINAS PU SDA TARU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693379" y="2526153"/>
            <a:ext cx="2800413" cy="522515"/>
          </a:xfrm>
          <a:prstGeom prst="rect">
            <a:avLst/>
          </a:prstGeom>
          <a:solidFill>
            <a:srgbClr val="94DC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 smtClean="0">
                <a:solidFill>
                  <a:schemeClr val="tx1"/>
                </a:solidFill>
              </a:rPr>
              <a:t>DINAS PERAKIM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 flipV="1">
            <a:off x="7883326" y="1577665"/>
            <a:ext cx="839081" cy="55154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7883326" y="2129209"/>
            <a:ext cx="810053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7883326" y="2129209"/>
            <a:ext cx="839081" cy="69668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88" t="28344" r="1195" b="43365"/>
          <a:stretch/>
        </p:blipFill>
        <p:spPr bwMode="auto">
          <a:xfrm>
            <a:off x="6725301" y="3171372"/>
            <a:ext cx="1224691" cy="1538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Rectangle 25"/>
          <p:cNvSpPr/>
          <p:nvPr/>
        </p:nvSpPr>
        <p:spPr>
          <a:xfrm>
            <a:off x="8693379" y="3323264"/>
            <a:ext cx="2800413" cy="522515"/>
          </a:xfrm>
          <a:prstGeom prst="rect">
            <a:avLst/>
          </a:prstGeom>
          <a:solidFill>
            <a:srgbClr val="94DC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 smtClean="0">
                <a:solidFill>
                  <a:schemeClr val="tx1"/>
                </a:solidFill>
              </a:rPr>
              <a:t>DINAS PERTANIAN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693378" y="4125775"/>
            <a:ext cx="2800413" cy="522515"/>
          </a:xfrm>
          <a:prstGeom prst="rect">
            <a:avLst/>
          </a:prstGeom>
          <a:solidFill>
            <a:srgbClr val="94DC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 smtClean="0">
                <a:solidFill>
                  <a:schemeClr val="tx1"/>
                </a:solidFill>
              </a:rPr>
              <a:t>DINAS PETERNAKAN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V="1">
            <a:off x="7868811" y="3495243"/>
            <a:ext cx="839082" cy="44538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7868811" y="3940629"/>
            <a:ext cx="810054" cy="40218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8722407" y="5138056"/>
            <a:ext cx="2800413" cy="530106"/>
          </a:xfrm>
          <a:prstGeom prst="rect">
            <a:avLst/>
          </a:prstGeom>
          <a:solidFill>
            <a:srgbClr val="94DC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 smtClean="0">
                <a:solidFill>
                  <a:schemeClr val="tx1"/>
                </a:solidFill>
              </a:rPr>
              <a:t>DINAS PERMASDUK 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 flipV="1">
            <a:off x="7844809" y="5321038"/>
            <a:ext cx="839082" cy="44538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7844809" y="5766424"/>
            <a:ext cx="810054" cy="40218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itle 1"/>
          <p:cNvSpPr txBox="1">
            <a:spLocks/>
          </p:cNvSpPr>
          <p:nvPr/>
        </p:nvSpPr>
        <p:spPr>
          <a:xfrm>
            <a:off x="1069848" y="-95928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PRIORITAS INTEGRASI SDS 2018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33" t="27623" r="26950" b="44086"/>
          <a:stretch/>
        </p:blipFill>
        <p:spPr bwMode="auto">
          <a:xfrm>
            <a:off x="810055" y="5138056"/>
            <a:ext cx="1224691" cy="1538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81" t="61382" r="14002" b="10327"/>
          <a:stretch/>
        </p:blipFill>
        <p:spPr bwMode="auto">
          <a:xfrm>
            <a:off x="6725300" y="5005992"/>
            <a:ext cx="1224691" cy="1538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0631972"/>
      </p:ext>
    </p:extLst>
  </p:cSld>
  <p:clrMapOvr>
    <a:masterClrMapping/>
  </p:clrMapOvr>
  <p:transition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PRIORITAS INTEGRASI SDS 2018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B3FD2-45BB-4354-8551-EF2A5168E54B}" type="slidenum">
              <a:rPr lang="id-ID" smtClean="0"/>
              <a:t>9</a:t>
            </a:fld>
            <a:endParaRPr lang="id-ID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04" t="27569" r="39779" b="42272"/>
          <a:stretch/>
        </p:blipFill>
        <p:spPr bwMode="auto">
          <a:xfrm>
            <a:off x="839085" y="1920444"/>
            <a:ext cx="1224691" cy="1640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>
            <a:off x="2063776" y="2740503"/>
            <a:ext cx="664914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2873828" y="2451949"/>
            <a:ext cx="2612572" cy="605148"/>
          </a:xfrm>
          <a:prstGeom prst="rect">
            <a:avLst/>
          </a:prstGeom>
          <a:solidFill>
            <a:srgbClr val="94DC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 smtClean="0">
                <a:solidFill>
                  <a:schemeClr val="tx1"/>
                </a:solidFill>
              </a:rPr>
              <a:t>DINAS PORA DAN PARIWISATA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24" t="59759" r="65259" b="11950"/>
          <a:stretch/>
        </p:blipFill>
        <p:spPr bwMode="auto">
          <a:xfrm>
            <a:off x="6725301" y="1971245"/>
            <a:ext cx="1224691" cy="1538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8816212" y="2447308"/>
            <a:ext cx="2800413" cy="637085"/>
          </a:xfrm>
          <a:prstGeom prst="rect">
            <a:avLst/>
          </a:prstGeom>
          <a:solidFill>
            <a:srgbClr val="94DC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 smtClean="0">
                <a:solidFill>
                  <a:schemeClr val="tx1"/>
                </a:solidFill>
              </a:rPr>
              <a:t>DINAS KELAUTAN DAN PERIKANAN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7937918" y="2743369"/>
            <a:ext cx="810053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75" t="59214" r="52108" b="10627"/>
          <a:stretch/>
        </p:blipFill>
        <p:spPr bwMode="auto">
          <a:xfrm>
            <a:off x="839085" y="4010826"/>
            <a:ext cx="1224691" cy="1640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2" name="Straight Arrow Connector 11"/>
          <p:cNvCxnSpPr/>
          <p:nvPr/>
        </p:nvCxnSpPr>
        <p:spPr>
          <a:xfrm>
            <a:off x="2063776" y="4830884"/>
            <a:ext cx="664914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873828" y="4528682"/>
            <a:ext cx="2612572" cy="643819"/>
          </a:xfrm>
          <a:prstGeom prst="rect">
            <a:avLst/>
          </a:prstGeom>
          <a:solidFill>
            <a:srgbClr val="94DC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 smtClean="0">
                <a:solidFill>
                  <a:schemeClr val="tx1"/>
                </a:solidFill>
              </a:rPr>
              <a:t>DINAS PENANAMAN MODAL  &amp; PTSP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965095"/>
      </p:ext>
    </p:extLst>
  </p:cSld>
  <p:clrMapOvr>
    <a:masterClrMapping/>
  </p:clrMapOvr>
  <p:transition>
    <p:random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1346</TotalTime>
  <Words>757</Words>
  <Application>Microsoft Office PowerPoint</Application>
  <PresentationFormat>Widescreen</PresentationFormat>
  <Paragraphs>343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Adobe Gothic Std B</vt:lpstr>
      <vt:lpstr>Adobe Devanagari</vt:lpstr>
      <vt:lpstr>Adobe Garamond Pro</vt:lpstr>
      <vt:lpstr>Arial</vt:lpstr>
      <vt:lpstr>Bebas</vt:lpstr>
      <vt:lpstr>Calibri</vt:lpstr>
      <vt:lpstr>Calibri Light</vt:lpstr>
      <vt:lpstr>Raleway</vt:lpstr>
      <vt:lpstr>Tahoma</vt:lpstr>
      <vt:lpstr>Office Theme</vt:lpstr>
      <vt:lpstr>KEBIJAKAN STATISTIK SEKTORAL DAN PERAN DISKOMINFO SEBAGAI WALI DATA</vt:lpstr>
      <vt:lpstr>PowerPoint Presentation</vt:lpstr>
      <vt:lpstr>PowerPoint Presentation</vt:lpstr>
      <vt:lpstr>PowerPoint Presentation</vt:lpstr>
      <vt:lpstr>Open Data Berbasis SDS</vt:lpstr>
      <vt:lpstr>PowerPoint Presentation</vt:lpstr>
      <vt:lpstr>MEKANISME INTEGRASI  SINGLE DATA SYSTEM</vt:lpstr>
      <vt:lpstr>PowerPoint Presentation</vt:lpstr>
      <vt:lpstr>PRIORITAS INTEGRASI SDS 2018 </vt:lpstr>
      <vt:lpstr>PowerPoint Presentation</vt:lpstr>
      <vt:lpstr>STATUS INTEGRASI OPEN DATA JAWA TENGAH</vt:lpstr>
      <vt:lpstr>KETERISIAN DATA KAB/KOTA PADA OPEN DATA JATENG</vt:lpstr>
      <vt:lpstr>KETERISIAN DATA KAB/KOTA PADA OPEN DATA JATENG</vt:lpstr>
      <vt:lpstr>STATISTIK KUNJUNGAN OPENDATA JATENG</vt:lpstr>
      <vt:lpstr>STATUS INTEGRASI SINGLE DATA SYSTEM JATENG</vt:lpstr>
      <vt:lpstr>INTEGRASI APLIKASI SINGLE DATA SYSTEM SKPD PROVINSI JAWA TENGAH</vt:lpstr>
      <vt:lpstr>TERIMA 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244</cp:revision>
  <cp:lastPrinted>2018-09-20T04:50:48Z</cp:lastPrinted>
  <dcterms:created xsi:type="dcterms:W3CDTF">2018-09-15T13:58:04Z</dcterms:created>
  <dcterms:modified xsi:type="dcterms:W3CDTF">2018-09-20T04:52:08Z</dcterms:modified>
</cp:coreProperties>
</file>