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5" r:id="rId4"/>
    <p:sldId id="261" r:id="rId5"/>
    <p:sldId id="262" r:id="rId6"/>
    <p:sldId id="285" r:id="rId7"/>
    <p:sldId id="265" r:id="rId8"/>
    <p:sldId id="276" r:id="rId9"/>
    <p:sldId id="277" r:id="rId10"/>
    <p:sldId id="278" r:id="rId11"/>
    <p:sldId id="279" r:id="rId12"/>
    <p:sldId id="280" r:id="rId13"/>
    <p:sldId id="284" r:id="rId14"/>
    <p:sldId id="281" r:id="rId15"/>
    <p:sldId id="282" r:id="rId16"/>
    <p:sldId id="283" r:id="rId17"/>
    <p:sldId id="274" r:id="rId18"/>
  </p:sldIdLst>
  <p:sldSz cx="12192000" cy="6858000"/>
  <p:notesSz cx="7102475" cy="121316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C55A11"/>
    <a:srgbClr val="ED7D31"/>
    <a:srgbClr val="843C0C"/>
    <a:srgbClr val="CC0000"/>
    <a:srgbClr val="000066"/>
    <a:srgbClr val="EE8512"/>
    <a:srgbClr val="9966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44" autoAdjust="0"/>
  </p:normalViewPr>
  <p:slideViewPr>
    <p:cSldViewPr snapToGrid="0">
      <p:cViewPr varScale="1">
        <p:scale>
          <a:sx n="67" d="100"/>
          <a:sy n="67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KANTOR\KOMINFO\DOKUMEN\PAPARAN\PATI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 Kota Semarang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F-4E01-B5A1-4B03D07EFD09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 Kabupaten Batang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</c:f>
              <c:numCache>
                <c:formatCode>General</c:formatCode>
                <c:ptCount val="1"/>
                <c:pt idx="0">
                  <c:v>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F-4E01-B5A1-4B03D07EFD09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 Kota Pekalongan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Sheet1!$C$4</c:f>
              <c:numCache>
                <c:formatCode>General</c:formatCode>
                <c:ptCount val="1"/>
                <c:pt idx="0">
                  <c:v>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F-4E01-B5A1-4B03D07EFD09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 Kabupaten Karanganyar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Sheet1!$C$5</c:f>
              <c:numCache>
                <c:formatCode>General</c:formatCode>
                <c:ptCount val="1"/>
                <c:pt idx="0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F-4E01-B5A1-4B03D07EFD09}"/>
            </c:ext>
          </c:extLst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 Kabupaten Rembang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Sheet1!$C$6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F-4E01-B5A1-4B03D07EFD09}"/>
            </c:ext>
          </c:extLst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 Kota Magelang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Sheet1!$C$7</c:f>
              <c:numCache>
                <c:formatCode>General</c:formatCode>
                <c:ptCount val="1"/>
                <c:pt idx="0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F-4E01-B5A1-4B03D07EFD09}"/>
            </c:ext>
          </c:extLst>
        </c:ser>
        <c:ser>
          <c:idx val="6"/>
          <c:order val="6"/>
          <c:tx>
            <c:strRef>
              <c:f>Sheet1!$B$8</c:f>
              <c:strCache>
                <c:ptCount val="1"/>
                <c:pt idx="0">
                  <c:v> Kabupaten Temanggung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Sheet1!$C$8</c:f>
              <c:numCache>
                <c:formatCode>General</c:formatCode>
                <c:ptCount val="1"/>
                <c:pt idx="0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F-4E01-B5A1-4B03D07EFD09}"/>
            </c:ext>
          </c:extLst>
        </c:ser>
        <c:ser>
          <c:idx val="7"/>
          <c:order val="7"/>
          <c:tx>
            <c:strRef>
              <c:f>Sheet1!$B$9</c:f>
              <c:strCache>
                <c:ptCount val="1"/>
                <c:pt idx="0">
                  <c:v> Kabupaten Kendal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Sheet1!$C$9</c:f>
              <c:numCache>
                <c:formatCode>General</c:formatCode>
                <c:ptCount val="1"/>
                <c:pt idx="0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BF-4E01-B5A1-4B03D07EFD09}"/>
            </c:ext>
          </c:extLst>
        </c:ser>
        <c:ser>
          <c:idx val="8"/>
          <c:order val="8"/>
          <c:tx>
            <c:strRef>
              <c:f>Sheet1!$B$10</c:f>
              <c:strCache>
                <c:ptCount val="1"/>
                <c:pt idx="0">
                  <c:v> Kabupaten Banjarnegara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Sheet1!$C$10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BF-4E01-B5A1-4B03D07EFD09}"/>
            </c:ext>
          </c:extLst>
        </c:ser>
        <c:ser>
          <c:idx val="9"/>
          <c:order val="9"/>
          <c:tx>
            <c:strRef>
              <c:f>Sheet1!$B$11</c:f>
              <c:strCache>
                <c:ptCount val="1"/>
                <c:pt idx="0">
                  <c:v> Kota Surakarta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Sheet1!$C$11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BF-4E01-B5A1-4B03D07EFD09}"/>
            </c:ext>
          </c:extLst>
        </c:ser>
        <c:ser>
          <c:idx val="10"/>
          <c:order val="10"/>
          <c:tx>
            <c:strRef>
              <c:f>Sheet1!$B$12</c:f>
              <c:strCache>
                <c:ptCount val="1"/>
                <c:pt idx="0">
                  <c:v> Kabupaten Banyumas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Sheet1!$C$12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BF-4E01-B5A1-4B03D07EFD09}"/>
            </c:ext>
          </c:extLst>
        </c:ser>
        <c:ser>
          <c:idx val="11"/>
          <c:order val="11"/>
          <c:tx>
            <c:strRef>
              <c:f>Sheet1!$B$13</c:f>
              <c:strCache>
                <c:ptCount val="1"/>
                <c:pt idx="0">
                  <c:v> Kabupaten Kudus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Sheet1!$C$13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BF-4E01-B5A1-4B03D07EFD09}"/>
            </c:ext>
          </c:extLst>
        </c:ser>
        <c:ser>
          <c:idx val="12"/>
          <c:order val="12"/>
          <c:tx>
            <c:strRef>
              <c:f>Sheet1!$B$14</c:f>
              <c:strCache>
                <c:ptCount val="1"/>
                <c:pt idx="0">
                  <c:v> Kabupaten Jepara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Sheet1!$C$14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BF-4E01-B5A1-4B03D07EFD09}"/>
            </c:ext>
          </c:extLst>
        </c:ser>
        <c:ser>
          <c:idx val="13"/>
          <c:order val="13"/>
          <c:tx>
            <c:strRef>
              <c:f>Sheet1!$B$15</c:f>
              <c:strCache>
                <c:ptCount val="1"/>
                <c:pt idx="0">
                  <c:v> Kabupaten Purbalingga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Sheet1!$C$15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BF-4E01-B5A1-4B03D07EFD09}"/>
            </c:ext>
          </c:extLst>
        </c:ser>
        <c:ser>
          <c:idx val="14"/>
          <c:order val="14"/>
          <c:tx>
            <c:strRef>
              <c:f>Sheet1!$B$16</c:f>
              <c:strCache>
                <c:ptCount val="1"/>
                <c:pt idx="0">
                  <c:v> Kabupaten Magelang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Sheet1!$C$16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BF-4E01-B5A1-4B03D07EFD09}"/>
            </c:ext>
          </c:extLst>
        </c:ser>
        <c:ser>
          <c:idx val="15"/>
          <c:order val="15"/>
          <c:tx>
            <c:strRef>
              <c:f>Sheet1!$B$17</c:f>
              <c:strCache>
                <c:ptCount val="1"/>
                <c:pt idx="0">
                  <c:v> Kabupaten Semarang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Sheet1!$C$17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CBF-4E01-B5A1-4B03D07EFD09}"/>
            </c:ext>
          </c:extLst>
        </c:ser>
        <c:ser>
          <c:idx val="16"/>
          <c:order val="16"/>
          <c:tx>
            <c:strRef>
              <c:f>Sheet1!$B$18</c:f>
              <c:strCache>
                <c:ptCount val="1"/>
                <c:pt idx="0">
                  <c:v> Kabupaten Wonogiri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Sheet1!$C$18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BF-4E01-B5A1-4B03D07EFD09}"/>
            </c:ext>
          </c:extLst>
        </c:ser>
        <c:ser>
          <c:idx val="17"/>
          <c:order val="17"/>
          <c:tx>
            <c:strRef>
              <c:f>Sheet1!$B$19</c:f>
              <c:strCache>
                <c:ptCount val="1"/>
                <c:pt idx="0">
                  <c:v> Kabupaten Klaten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Sheet1!$C$19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BF-4E01-B5A1-4B03D07EFD09}"/>
            </c:ext>
          </c:extLst>
        </c:ser>
        <c:ser>
          <c:idx val="18"/>
          <c:order val="18"/>
          <c:tx>
            <c:strRef>
              <c:f>Sheet1!$B$20</c:f>
              <c:strCache>
                <c:ptCount val="1"/>
                <c:pt idx="0">
                  <c:v> Kabupaten Wonosobo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Sheet1!$C$20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BF-4E01-B5A1-4B03D07EFD09}"/>
            </c:ext>
          </c:extLst>
        </c:ser>
        <c:ser>
          <c:idx val="19"/>
          <c:order val="19"/>
          <c:tx>
            <c:strRef>
              <c:f>Sheet1!$B$21</c:f>
              <c:strCache>
                <c:ptCount val="1"/>
                <c:pt idx="0">
                  <c:v> Kabupaten Blora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CBF-4E01-B5A1-4B03D07EFD09}"/>
            </c:ext>
          </c:extLst>
        </c:ser>
        <c:ser>
          <c:idx val="20"/>
          <c:order val="20"/>
          <c:tx>
            <c:strRef>
              <c:f>Sheet1!$B$22</c:f>
              <c:strCache>
                <c:ptCount val="1"/>
                <c:pt idx="0">
                  <c:v> Kabupaten Demak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CBF-4E01-B5A1-4B03D07EFD09}"/>
            </c:ext>
          </c:extLst>
        </c:ser>
        <c:ser>
          <c:idx val="21"/>
          <c:order val="21"/>
          <c:tx>
            <c:strRef>
              <c:f>Sheet1!$B$23</c:f>
              <c:strCache>
                <c:ptCount val="1"/>
                <c:pt idx="0">
                  <c:v> Kabupaten Purworejo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CBF-4E01-B5A1-4B03D07EFD09}"/>
            </c:ext>
          </c:extLst>
        </c:ser>
        <c:ser>
          <c:idx val="22"/>
          <c:order val="22"/>
          <c:tx>
            <c:strRef>
              <c:f>Sheet1!$B$24</c:f>
              <c:strCache>
                <c:ptCount val="1"/>
                <c:pt idx="0">
                  <c:v> Kota Salatiga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CBF-4E01-B5A1-4B03D07EFD09}"/>
            </c:ext>
          </c:extLst>
        </c:ser>
        <c:ser>
          <c:idx val="23"/>
          <c:order val="23"/>
          <c:tx>
            <c:strRef>
              <c:f>Sheet1!$B$25</c:f>
              <c:strCache>
                <c:ptCount val="1"/>
                <c:pt idx="0">
                  <c:v> Kabupaten Brebes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CBF-4E01-B5A1-4B03D07EFD09}"/>
            </c:ext>
          </c:extLst>
        </c:ser>
        <c:ser>
          <c:idx val="24"/>
          <c:order val="24"/>
          <c:tx>
            <c:strRef>
              <c:f>Sheet1!$B$26</c:f>
              <c:strCache>
                <c:ptCount val="1"/>
                <c:pt idx="0">
                  <c:v> Kabupaten Tegal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CBF-4E01-B5A1-4B03D07EFD09}"/>
            </c:ext>
          </c:extLst>
        </c:ser>
        <c:ser>
          <c:idx val="25"/>
          <c:order val="25"/>
          <c:tx>
            <c:strRef>
              <c:f>Sheet1!$B$27</c:f>
              <c:strCache>
                <c:ptCount val="1"/>
                <c:pt idx="0">
                  <c:v> Kabupaten Sukoharjo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CBF-4E01-B5A1-4B03D07EFD09}"/>
            </c:ext>
          </c:extLst>
        </c:ser>
        <c:ser>
          <c:idx val="26"/>
          <c:order val="26"/>
          <c:tx>
            <c:strRef>
              <c:f>Sheet1!$B$28</c:f>
              <c:strCache>
                <c:ptCount val="1"/>
                <c:pt idx="0">
                  <c:v> Kabupaten Pekalongan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BF-4E01-B5A1-4B03D07EFD09}"/>
            </c:ext>
          </c:extLst>
        </c:ser>
        <c:ser>
          <c:idx val="27"/>
          <c:order val="27"/>
          <c:tx>
            <c:strRef>
              <c:f>Sheet1!$B$29</c:f>
              <c:strCache>
                <c:ptCount val="1"/>
                <c:pt idx="0">
                  <c:v> Kabupaten Pati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Sheet1!$C$29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CBF-4E01-B5A1-4B03D07EFD09}"/>
            </c:ext>
          </c:extLst>
        </c:ser>
        <c:ser>
          <c:idx val="28"/>
          <c:order val="28"/>
          <c:tx>
            <c:strRef>
              <c:f>Sheet1!$B$30</c:f>
              <c:strCache>
                <c:ptCount val="1"/>
                <c:pt idx="0">
                  <c:v> Kota Tegal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CBF-4E01-B5A1-4B03D07EFD09}"/>
            </c:ext>
          </c:extLst>
        </c:ser>
        <c:ser>
          <c:idx val="29"/>
          <c:order val="29"/>
          <c:tx>
            <c:strRef>
              <c:f>Sheet1!$B$31</c:f>
              <c:strCache>
                <c:ptCount val="1"/>
                <c:pt idx="0">
                  <c:v> Kabupaten Boyolali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Off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lumOff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Off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CBF-4E01-B5A1-4B03D07EFD09}"/>
            </c:ext>
          </c:extLst>
        </c:ser>
        <c:ser>
          <c:idx val="30"/>
          <c:order val="30"/>
          <c:tx>
            <c:strRef>
              <c:f>Sheet1!$B$32</c:f>
              <c:strCache>
                <c:ptCount val="1"/>
                <c:pt idx="0">
                  <c:v> Kabupaten Cilacap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CBF-4E01-B5A1-4B03D07EFD09}"/>
            </c:ext>
          </c:extLst>
        </c:ser>
        <c:ser>
          <c:idx val="31"/>
          <c:order val="31"/>
          <c:tx>
            <c:strRef>
              <c:f>Sheet1!$B$33</c:f>
              <c:strCache>
                <c:ptCount val="1"/>
                <c:pt idx="0">
                  <c:v> Kabupaten Grobogan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CBF-4E01-B5A1-4B03D07EFD09}"/>
            </c:ext>
          </c:extLst>
        </c:ser>
        <c:ser>
          <c:idx val="32"/>
          <c:order val="32"/>
          <c:tx>
            <c:strRef>
              <c:f>Sheet1!$B$34</c:f>
              <c:strCache>
                <c:ptCount val="1"/>
                <c:pt idx="0">
                  <c:v> Kabupaten Kebumen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CBF-4E01-B5A1-4B03D07EFD09}"/>
            </c:ext>
          </c:extLst>
        </c:ser>
        <c:ser>
          <c:idx val="33"/>
          <c:order val="33"/>
          <c:tx>
            <c:strRef>
              <c:f>Sheet1!$B$35</c:f>
              <c:strCache>
                <c:ptCount val="1"/>
                <c:pt idx="0">
                  <c:v> Kabupaten Pemalang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CBF-4E01-B5A1-4B03D07EFD09}"/>
            </c:ext>
          </c:extLst>
        </c:ser>
        <c:ser>
          <c:idx val="34"/>
          <c:order val="34"/>
          <c:tx>
            <c:strRef>
              <c:f>Sheet1!$B$36</c:f>
              <c:strCache>
                <c:ptCount val="1"/>
                <c:pt idx="0">
                  <c:v> Kabupaten Sragen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5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5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5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</c:f>
              <c:strCache>
                <c:ptCount val="1"/>
                <c:pt idx="0">
                  <c:v>Jumalh Data</c:v>
                </c:pt>
              </c:strCache>
            </c:strRef>
          </c:cat>
          <c:val>
            <c:numRef>
              <c:f>Sheet1!$C$36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CBF-4E01-B5A1-4B03D07EFD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33807439"/>
        <c:axId val="1833804943"/>
      </c:barChart>
      <c:catAx>
        <c:axId val="18338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04943"/>
        <c:crosses val="autoZero"/>
        <c:auto val="1"/>
        <c:lblAlgn val="ctr"/>
        <c:lblOffset val="100"/>
        <c:noMultiLvlLbl val="0"/>
      </c:catAx>
      <c:valAx>
        <c:axId val="18338049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380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488727454586386E-2"/>
          <c:y val="0.73163446377009955"/>
          <c:w val="0.82102245901293625"/>
          <c:h val="0.25080723263853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8AF-4AB4-8BB0-66D4E1FEBBB4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8AF-4AB4-8BB0-66D4E1FEB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AF-4AB4-8BB0-66D4E1FEB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png"/><Relationship Id="rId1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DA63D-CE66-446C-A056-DD9216CB8BA5}" type="doc">
      <dgm:prSet loTypeId="urn:microsoft.com/office/officeart/2005/8/layout/radial2#1" loCatId="relationship" qsTypeId="urn:microsoft.com/office/officeart/2005/8/quickstyle/simple5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2C9BC29-4856-4140-8751-930D8FB59020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BD797404-1E02-406D-AAAD-68FE26391CC9}" type="parTrans" cxnId="{AB172D94-41BE-443F-9221-ED095BDA95C3}">
      <dgm:prSet/>
      <dgm:spPr/>
      <dgm:t>
        <a:bodyPr/>
        <a:lstStyle/>
        <a:p>
          <a:endParaRPr lang="en-US"/>
        </a:p>
      </dgm:t>
    </dgm:pt>
    <dgm:pt modelId="{87A1B827-6EA2-4705-AC6B-8B813B5ECBF4}" type="sibTrans" cxnId="{AB172D94-41BE-443F-9221-ED095BDA95C3}">
      <dgm:prSet/>
      <dgm:spPr/>
      <dgm:t>
        <a:bodyPr/>
        <a:lstStyle/>
        <a:p>
          <a:endParaRPr lang="en-US"/>
        </a:p>
      </dgm:t>
    </dgm:pt>
    <dgm:pt modelId="{09F9FF46-8E42-495C-BA63-E6B119DFA884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9EB43410-C364-43C6-8F31-BFAADBEFA601}" type="parTrans" cxnId="{CA3A5901-21EB-4B81-AA7A-E4C99BFC15C3}">
      <dgm:prSet/>
      <dgm:spPr/>
      <dgm:t>
        <a:bodyPr/>
        <a:lstStyle/>
        <a:p>
          <a:endParaRPr lang="en-US"/>
        </a:p>
      </dgm:t>
    </dgm:pt>
    <dgm:pt modelId="{F745F12B-5ED2-496B-B331-9181F27B2B30}" type="sibTrans" cxnId="{CA3A5901-21EB-4B81-AA7A-E4C99BFC15C3}">
      <dgm:prSet/>
      <dgm:spPr/>
      <dgm:t>
        <a:bodyPr/>
        <a:lstStyle/>
        <a:p>
          <a:endParaRPr lang="en-US"/>
        </a:p>
      </dgm:t>
    </dgm:pt>
    <dgm:pt modelId="{4CBDDC51-D1E0-40E7-B52C-2B9A26ADB4C2}">
      <dgm:prSet phldrT="[Text]"/>
      <dgm:spPr/>
      <dgm:t>
        <a:bodyPr/>
        <a:lstStyle/>
        <a:p>
          <a:r>
            <a:rPr lang="id-ID" b="1" dirty="0" smtClean="0"/>
            <a:t>INSTANSI </a:t>
          </a:r>
        </a:p>
        <a:p>
          <a:r>
            <a:rPr lang="id-ID" b="1" dirty="0" smtClean="0"/>
            <a:t>VERTIKAL</a:t>
          </a:r>
          <a:endParaRPr lang="en-US" b="1" dirty="0"/>
        </a:p>
      </dgm:t>
    </dgm:pt>
    <dgm:pt modelId="{FE17616E-08E2-40EC-B3D3-81305746CFCF}" type="parTrans" cxnId="{68B92514-E5B0-4407-ABF7-66BB937B63C3}">
      <dgm:prSet/>
      <dgm:spPr/>
      <dgm:t>
        <a:bodyPr/>
        <a:lstStyle/>
        <a:p>
          <a:endParaRPr lang="en-US"/>
        </a:p>
      </dgm:t>
    </dgm:pt>
    <dgm:pt modelId="{CE2F7EF1-4BC7-40CD-B6B1-D85132798C33}" type="sibTrans" cxnId="{68B92514-E5B0-4407-ABF7-66BB937B63C3}">
      <dgm:prSet/>
      <dgm:spPr/>
      <dgm:t>
        <a:bodyPr/>
        <a:lstStyle/>
        <a:p>
          <a:endParaRPr lang="en-US"/>
        </a:p>
      </dgm:t>
    </dgm:pt>
    <dgm:pt modelId="{DB170744-E624-4402-A13A-5FD9CEE3693E}">
      <dgm:prSet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0D4D3AAB-5730-4796-AF45-BF6249E037B5}" type="parTrans" cxnId="{25DF4888-48F9-42F2-B33E-0D5BAECD4442}">
      <dgm:prSet/>
      <dgm:spPr/>
      <dgm:t>
        <a:bodyPr/>
        <a:lstStyle/>
        <a:p>
          <a:endParaRPr lang="en-US"/>
        </a:p>
      </dgm:t>
    </dgm:pt>
    <dgm:pt modelId="{AE3FF6CB-17A1-49F9-BB37-88759D42AE74}" type="sibTrans" cxnId="{25DF4888-48F9-42F2-B33E-0D5BAECD4442}">
      <dgm:prSet/>
      <dgm:spPr/>
      <dgm:t>
        <a:bodyPr/>
        <a:lstStyle/>
        <a:p>
          <a:endParaRPr lang="en-US"/>
        </a:p>
      </dgm:t>
    </dgm:pt>
    <dgm:pt modelId="{CD294352-3C8D-416B-B2F7-6809B7CDF21F}" type="pres">
      <dgm:prSet presAssocID="{164DA63D-CE66-446C-A056-DD9216CB8B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4960F-83CA-4A03-B192-61CD04C719F1}" type="pres">
      <dgm:prSet presAssocID="{164DA63D-CE66-446C-A056-DD9216CB8BA5}" presName="cycle" presStyleCnt="0"/>
      <dgm:spPr/>
      <dgm:t>
        <a:bodyPr/>
        <a:lstStyle/>
        <a:p>
          <a:endParaRPr lang="en-US"/>
        </a:p>
      </dgm:t>
    </dgm:pt>
    <dgm:pt modelId="{F2E1DAEA-3D6F-4F4C-A9AB-E76DE5F470C4}" type="pres">
      <dgm:prSet presAssocID="{164DA63D-CE66-446C-A056-DD9216CB8BA5}" presName="centerShape" presStyleCnt="0"/>
      <dgm:spPr/>
      <dgm:t>
        <a:bodyPr/>
        <a:lstStyle/>
        <a:p>
          <a:endParaRPr lang="en-US"/>
        </a:p>
      </dgm:t>
    </dgm:pt>
    <dgm:pt modelId="{F77E7675-E495-4C25-8FE3-1D3B42AEF048}" type="pres">
      <dgm:prSet presAssocID="{164DA63D-CE66-446C-A056-DD9216CB8BA5}" presName="connSite" presStyleLbl="node1" presStyleIdx="0" presStyleCnt="5"/>
      <dgm:spPr/>
      <dgm:t>
        <a:bodyPr/>
        <a:lstStyle/>
        <a:p>
          <a:endParaRPr lang="en-US"/>
        </a:p>
      </dgm:t>
    </dgm:pt>
    <dgm:pt modelId="{AEBA12A4-611A-4089-8728-82B6526D9C67}" type="pres">
      <dgm:prSet presAssocID="{164DA63D-CE66-446C-A056-DD9216CB8BA5}" presName="visible" presStyleLbl="node1" presStyleIdx="0" presStyleCnt="5" custScaleX="114577" custScaleY="112666" custLinFactNeighborX="-20332" custLinFactNeighborY="-1390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86A3AD-9DFD-4354-85D8-0C7C18B99443}" type="pres">
      <dgm:prSet presAssocID="{BD797404-1E02-406D-AAAD-68FE26391CC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E5AF69F-E82F-4377-8B3B-1FC0A5623151}" type="pres">
      <dgm:prSet presAssocID="{72C9BC29-4856-4140-8751-930D8FB59020}" presName="node" presStyleCnt="0"/>
      <dgm:spPr/>
      <dgm:t>
        <a:bodyPr/>
        <a:lstStyle/>
        <a:p>
          <a:endParaRPr lang="en-US"/>
        </a:p>
      </dgm:t>
    </dgm:pt>
    <dgm:pt modelId="{047D3222-65BA-4D12-978C-40EBA44F1C07}" type="pres">
      <dgm:prSet presAssocID="{72C9BC29-4856-4140-8751-930D8FB59020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9924-77F3-4ACD-9A90-5F279AE27136}" type="pres">
      <dgm:prSet presAssocID="{72C9BC29-4856-4140-8751-930D8FB590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BF661-9A6C-432A-AAE6-1331C93B5472}" type="pres">
      <dgm:prSet presAssocID="{9EB43410-C364-43C6-8F31-BFAADBEFA601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1B91792-8352-442E-A9BF-DD1DA3C0AFBC}" type="pres">
      <dgm:prSet presAssocID="{09F9FF46-8E42-495C-BA63-E6B119DFA884}" presName="node" presStyleCnt="0"/>
      <dgm:spPr/>
      <dgm:t>
        <a:bodyPr/>
        <a:lstStyle/>
        <a:p>
          <a:endParaRPr lang="en-US"/>
        </a:p>
      </dgm:t>
    </dgm:pt>
    <dgm:pt modelId="{E1008954-8069-4E1A-AE1B-F03DCEF365B8}" type="pres">
      <dgm:prSet presAssocID="{09F9FF46-8E42-495C-BA63-E6B119DFA88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8AC5-74DD-4D44-8D85-8D80875A35B9}" type="pres">
      <dgm:prSet presAssocID="{09F9FF46-8E42-495C-BA63-E6B119DFA8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7725-9F62-4997-8E0B-349F8805C2B5}" type="pres">
      <dgm:prSet presAssocID="{0D4D3AAB-5730-4796-AF45-BF6249E037B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0A8E432-9885-44E2-94F5-8192C30808F2}" type="pres">
      <dgm:prSet presAssocID="{DB170744-E624-4402-A13A-5FD9CEE3693E}" presName="node" presStyleCnt="0"/>
      <dgm:spPr/>
      <dgm:t>
        <a:bodyPr/>
        <a:lstStyle/>
        <a:p>
          <a:endParaRPr lang="en-US"/>
        </a:p>
      </dgm:t>
    </dgm:pt>
    <dgm:pt modelId="{C489AC35-A609-4FEB-9991-1AD5C2AA9E4F}" type="pres">
      <dgm:prSet presAssocID="{DB170744-E624-4402-A13A-5FD9CEE3693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9D055-5FEB-4BBB-91BF-79C4EE29EFBC}" type="pres">
      <dgm:prSet presAssocID="{DB170744-E624-4402-A13A-5FD9CEE3693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CFA3D-8E02-4741-91F8-DF69D104D734}" type="pres">
      <dgm:prSet presAssocID="{FE17616E-08E2-40EC-B3D3-81305746CFC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027A070A-A206-472C-8F43-8E56180291BF}" type="pres">
      <dgm:prSet presAssocID="{4CBDDC51-D1E0-40E7-B52C-2B9A26ADB4C2}" presName="node" presStyleCnt="0"/>
      <dgm:spPr/>
      <dgm:t>
        <a:bodyPr/>
        <a:lstStyle/>
        <a:p>
          <a:endParaRPr lang="en-US"/>
        </a:p>
      </dgm:t>
    </dgm:pt>
    <dgm:pt modelId="{3456F902-D9A1-49A3-9410-6E067F134593}" type="pres">
      <dgm:prSet presAssocID="{4CBDDC51-D1E0-40E7-B52C-2B9A26ADB4C2}" presName="parentNode" presStyleLbl="node1" presStyleIdx="4" presStyleCnt="5" custScaleX="200861" custScaleY="84033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FE9CAF6D-8F15-4F70-B519-8599F0116B51}" type="pres">
      <dgm:prSet presAssocID="{4CBDDC51-D1E0-40E7-B52C-2B9A26ADB4C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1B2C7-653B-4CAA-9798-FDDACCB90AD4}" type="presOf" srcId="{BD797404-1E02-406D-AAAD-68FE26391CC9}" destId="{E686A3AD-9DFD-4354-85D8-0C7C18B99443}" srcOrd="0" destOrd="0" presId="urn:microsoft.com/office/officeart/2005/8/layout/radial2#1"/>
    <dgm:cxn modelId="{30196644-6144-4D6A-B49A-F3F0E1147385}" type="presOf" srcId="{0D4D3AAB-5730-4796-AF45-BF6249E037B5}" destId="{34AF7725-9F62-4997-8E0B-349F8805C2B5}" srcOrd="0" destOrd="0" presId="urn:microsoft.com/office/officeart/2005/8/layout/radial2#1"/>
    <dgm:cxn modelId="{57A8E516-9AE1-424F-956B-8E52DF475D60}" type="presOf" srcId="{9EB43410-C364-43C6-8F31-BFAADBEFA601}" destId="{1DABF661-9A6C-432A-AAE6-1331C93B5472}" srcOrd="0" destOrd="0" presId="urn:microsoft.com/office/officeart/2005/8/layout/radial2#1"/>
    <dgm:cxn modelId="{BAC4A569-18C3-431D-A616-1E24467E196D}" type="presOf" srcId="{164DA63D-CE66-446C-A056-DD9216CB8BA5}" destId="{CD294352-3C8D-416B-B2F7-6809B7CDF21F}" srcOrd="0" destOrd="0" presId="urn:microsoft.com/office/officeart/2005/8/layout/radial2#1"/>
    <dgm:cxn modelId="{33E7CEB1-4B17-4547-9DF1-D41B30C73227}" type="presOf" srcId="{FE17616E-08E2-40EC-B3D3-81305746CFCF}" destId="{9A3CFA3D-8E02-4741-91F8-DF69D104D734}" srcOrd="0" destOrd="0" presId="urn:microsoft.com/office/officeart/2005/8/layout/radial2#1"/>
    <dgm:cxn modelId="{BFA6778A-FA99-4879-B86F-A1662ABF09B9}" type="presOf" srcId="{72C9BC29-4856-4140-8751-930D8FB59020}" destId="{047D3222-65BA-4D12-978C-40EBA44F1C07}" srcOrd="0" destOrd="0" presId="urn:microsoft.com/office/officeart/2005/8/layout/radial2#1"/>
    <dgm:cxn modelId="{D610D34A-0A23-43FA-9AFD-5F9C70796127}" type="presOf" srcId="{4CBDDC51-D1E0-40E7-B52C-2B9A26ADB4C2}" destId="{3456F902-D9A1-49A3-9410-6E067F134593}" srcOrd="0" destOrd="0" presId="urn:microsoft.com/office/officeart/2005/8/layout/radial2#1"/>
    <dgm:cxn modelId="{68B92514-E5B0-4407-ABF7-66BB937B63C3}" srcId="{164DA63D-CE66-446C-A056-DD9216CB8BA5}" destId="{4CBDDC51-D1E0-40E7-B52C-2B9A26ADB4C2}" srcOrd="3" destOrd="0" parTransId="{FE17616E-08E2-40EC-B3D3-81305746CFCF}" sibTransId="{CE2F7EF1-4BC7-40CD-B6B1-D85132798C33}"/>
    <dgm:cxn modelId="{25DF4888-48F9-42F2-B33E-0D5BAECD4442}" srcId="{164DA63D-CE66-446C-A056-DD9216CB8BA5}" destId="{DB170744-E624-4402-A13A-5FD9CEE3693E}" srcOrd="2" destOrd="0" parTransId="{0D4D3AAB-5730-4796-AF45-BF6249E037B5}" sibTransId="{AE3FF6CB-17A1-49F9-BB37-88759D42AE74}"/>
    <dgm:cxn modelId="{AB172D94-41BE-443F-9221-ED095BDA95C3}" srcId="{164DA63D-CE66-446C-A056-DD9216CB8BA5}" destId="{72C9BC29-4856-4140-8751-930D8FB59020}" srcOrd="0" destOrd="0" parTransId="{BD797404-1E02-406D-AAAD-68FE26391CC9}" sibTransId="{87A1B827-6EA2-4705-AC6B-8B813B5ECBF4}"/>
    <dgm:cxn modelId="{CA3A5901-21EB-4B81-AA7A-E4C99BFC15C3}" srcId="{164DA63D-CE66-446C-A056-DD9216CB8BA5}" destId="{09F9FF46-8E42-495C-BA63-E6B119DFA884}" srcOrd="1" destOrd="0" parTransId="{9EB43410-C364-43C6-8F31-BFAADBEFA601}" sibTransId="{F745F12B-5ED2-496B-B331-9181F27B2B30}"/>
    <dgm:cxn modelId="{35D4EED3-C60F-4599-A60D-565F8E713BB6}" type="presOf" srcId="{DB170744-E624-4402-A13A-5FD9CEE3693E}" destId="{C489AC35-A609-4FEB-9991-1AD5C2AA9E4F}" srcOrd="0" destOrd="0" presId="urn:microsoft.com/office/officeart/2005/8/layout/radial2#1"/>
    <dgm:cxn modelId="{A544FC52-1381-408F-9E01-16921FC232F6}" type="presOf" srcId="{09F9FF46-8E42-495C-BA63-E6B119DFA884}" destId="{E1008954-8069-4E1A-AE1B-F03DCEF365B8}" srcOrd="0" destOrd="0" presId="urn:microsoft.com/office/officeart/2005/8/layout/radial2#1"/>
    <dgm:cxn modelId="{95C01015-FDE6-4726-AD5E-E84487B488ED}" type="presParOf" srcId="{CD294352-3C8D-416B-B2F7-6809B7CDF21F}" destId="{3684960F-83CA-4A03-B192-61CD04C719F1}" srcOrd="0" destOrd="0" presId="urn:microsoft.com/office/officeart/2005/8/layout/radial2#1"/>
    <dgm:cxn modelId="{3B4FB0FD-01C9-414E-8B24-0B9DFF75F954}" type="presParOf" srcId="{3684960F-83CA-4A03-B192-61CD04C719F1}" destId="{F2E1DAEA-3D6F-4F4C-A9AB-E76DE5F470C4}" srcOrd="0" destOrd="0" presId="urn:microsoft.com/office/officeart/2005/8/layout/radial2#1"/>
    <dgm:cxn modelId="{70AD25AA-A685-42F0-812F-00C787D1D0D9}" type="presParOf" srcId="{F2E1DAEA-3D6F-4F4C-A9AB-E76DE5F470C4}" destId="{F77E7675-E495-4C25-8FE3-1D3B42AEF048}" srcOrd="0" destOrd="0" presId="urn:microsoft.com/office/officeart/2005/8/layout/radial2#1"/>
    <dgm:cxn modelId="{3030BC5B-8897-4B51-AA87-D830398E0FC7}" type="presParOf" srcId="{F2E1DAEA-3D6F-4F4C-A9AB-E76DE5F470C4}" destId="{AEBA12A4-611A-4089-8728-82B6526D9C67}" srcOrd="1" destOrd="0" presId="urn:microsoft.com/office/officeart/2005/8/layout/radial2#1"/>
    <dgm:cxn modelId="{012D82F2-651B-4C2C-B80F-67D8C9DC0CE2}" type="presParOf" srcId="{3684960F-83CA-4A03-B192-61CD04C719F1}" destId="{E686A3AD-9DFD-4354-85D8-0C7C18B99443}" srcOrd="1" destOrd="0" presId="urn:microsoft.com/office/officeart/2005/8/layout/radial2#1"/>
    <dgm:cxn modelId="{A0E8BAED-B9DB-4535-8DDD-B99ABD2371FF}" type="presParOf" srcId="{3684960F-83CA-4A03-B192-61CD04C719F1}" destId="{FE5AF69F-E82F-4377-8B3B-1FC0A5623151}" srcOrd="2" destOrd="0" presId="urn:microsoft.com/office/officeart/2005/8/layout/radial2#1"/>
    <dgm:cxn modelId="{59A9B7A8-E2CD-414D-BBBE-A41C63F5BEF6}" type="presParOf" srcId="{FE5AF69F-E82F-4377-8B3B-1FC0A5623151}" destId="{047D3222-65BA-4D12-978C-40EBA44F1C07}" srcOrd="0" destOrd="0" presId="urn:microsoft.com/office/officeart/2005/8/layout/radial2#1"/>
    <dgm:cxn modelId="{E7FAE118-48F0-49B3-9410-A927158D4B59}" type="presParOf" srcId="{FE5AF69F-E82F-4377-8B3B-1FC0A5623151}" destId="{E7749924-77F3-4ACD-9A90-5F279AE27136}" srcOrd="1" destOrd="0" presId="urn:microsoft.com/office/officeart/2005/8/layout/radial2#1"/>
    <dgm:cxn modelId="{17B48C45-1C00-41BA-A295-2CE85E6B409E}" type="presParOf" srcId="{3684960F-83CA-4A03-B192-61CD04C719F1}" destId="{1DABF661-9A6C-432A-AAE6-1331C93B5472}" srcOrd="3" destOrd="0" presId="urn:microsoft.com/office/officeart/2005/8/layout/radial2#1"/>
    <dgm:cxn modelId="{1C774E71-0A74-4DD0-9A2C-46912CC79F7E}" type="presParOf" srcId="{3684960F-83CA-4A03-B192-61CD04C719F1}" destId="{B1B91792-8352-442E-A9BF-DD1DA3C0AFBC}" srcOrd="4" destOrd="0" presId="urn:microsoft.com/office/officeart/2005/8/layout/radial2#1"/>
    <dgm:cxn modelId="{CCFC260D-2DC2-4C29-9D91-5CFE7D28E29C}" type="presParOf" srcId="{B1B91792-8352-442E-A9BF-DD1DA3C0AFBC}" destId="{E1008954-8069-4E1A-AE1B-F03DCEF365B8}" srcOrd="0" destOrd="0" presId="urn:microsoft.com/office/officeart/2005/8/layout/radial2#1"/>
    <dgm:cxn modelId="{0D9CD445-0F4F-400C-BE5E-1AB13A7E6482}" type="presParOf" srcId="{B1B91792-8352-442E-A9BF-DD1DA3C0AFBC}" destId="{78E48AC5-74DD-4D44-8D85-8D80875A35B9}" srcOrd="1" destOrd="0" presId="urn:microsoft.com/office/officeart/2005/8/layout/radial2#1"/>
    <dgm:cxn modelId="{C15E2544-D8FD-416A-82D3-673E9E540671}" type="presParOf" srcId="{3684960F-83CA-4A03-B192-61CD04C719F1}" destId="{34AF7725-9F62-4997-8E0B-349F8805C2B5}" srcOrd="5" destOrd="0" presId="urn:microsoft.com/office/officeart/2005/8/layout/radial2#1"/>
    <dgm:cxn modelId="{0FE635D1-A975-41CE-A5E7-1FE2C4D0FAD6}" type="presParOf" srcId="{3684960F-83CA-4A03-B192-61CD04C719F1}" destId="{80A8E432-9885-44E2-94F5-8192C30808F2}" srcOrd="6" destOrd="0" presId="urn:microsoft.com/office/officeart/2005/8/layout/radial2#1"/>
    <dgm:cxn modelId="{B9BF53F9-CE48-48AA-822C-9C362111FBF8}" type="presParOf" srcId="{80A8E432-9885-44E2-94F5-8192C30808F2}" destId="{C489AC35-A609-4FEB-9991-1AD5C2AA9E4F}" srcOrd="0" destOrd="0" presId="urn:microsoft.com/office/officeart/2005/8/layout/radial2#1"/>
    <dgm:cxn modelId="{BFDD0708-2D19-4AD5-92F9-3CAFC590C241}" type="presParOf" srcId="{80A8E432-9885-44E2-94F5-8192C30808F2}" destId="{2479D055-5FEB-4BBB-91BF-79C4EE29EFBC}" srcOrd="1" destOrd="0" presId="urn:microsoft.com/office/officeart/2005/8/layout/radial2#1"/>
    <dgm:cxn modelId="{DE195B06-B6CF-4D50-A528-FBEC786024FB}" type="presParOf" srcId="{3684960F-83CA-4A03-B192-61CD04C719F1}" destId="{9A3CFA3D-8E02-4741-91F8-DF69D104D734}" srcOrd="7" destOrd="0" presId="urn:microsoft.com/office/officeart/2005/8/layout/radial2#1"/>
    <dgm:cxn modelId="{41BAC5EA-3D21-425B-99FE-D67CACA03904}" type="presParOf" srcId="{3684960F-83CA-4A03-B192-61CD04C719F1}" destId="{027A070A-A206-472C-8F43-8E56180291BF}" srcOrd="8" destOrd="0" presId="urn:microsoft.com/office/officeart/2005/8/layout/radial2#1"/>
    <dgm:cxn modelId="{F2874F6F-5BB4-4B04-9DF9-2DF108B26E31}" type="presParOf" srcId="{027A070A-A206-472C-8F43-8E56180291BF}" destId="{3456F902-D9A1-49A3-9410-6E067F134593}" srcOrd="0" destOrd="0" presId="urn:microsoft.com/office/officeart/2005/8/layout/radial2#1"/>
    <dgm:cxn modelId="{ECEBB33E-F47A-4A76-B81E-9B84CD42F929}" type="presParOf" srcId="{027A070A-A206-472C-8F43-8E56180291BF}" destId="{FE9CAF6D-8F15-4F70-B519-8599F0116B51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E86C8-3A3F-4698-9018-B1520A74933A}" type="doc">
      <dgm:prSet loTypeId="urn:microsoft.com/office/officeart/2005/8/layout/bList2#1" loCatId="picture" qsTypeId="urn:microsoft.com/office/officeart/2005/8/quickstyle/simple1#1" qsCatId="simple" csTypeId="urn:microsoft.com/office/officeart/2005/8/colors/accent1_2#2" csCatId="accent1" phldr="1"/>
      <dgm:spPr/>
    </dgm:pt>
    <dgm:pt modelId="{35B6CAE4-0B72-4A70-8B7A-C1F1066A3D0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 smtClean="0"/>
            <a:t>Masyarakat/</a:t>
          </a:r>
        </a:p>
        <a:p>
          <a:r>
            <a:rPr lang="id-ID" dirty="0" smtClean="0"/>
            <a:t>Dunia Usaha</a:t>
          </a:r>
          <a:endParaRPr lang="en-US" dirty="0"/>
        </a:p>
      </dgm:t>
    </dgm:pt>
    <dgm:pt modelId="{AFA8C27F-AC13-42FF-A952-465597E31F81}" type="parTrans" cxnId="{B32496DD-0CD7-449E-8E26-36D35E6B8301}">
      <dgm:prSet/>
      <dgm:spPr/>
      <dgm:t>
        <a:bodyPr/>
        <a:lstStyle/>
        <a:p>
          <a:endParaRPr lang="en-US"/>
        </a:p>
      </dgm:t>
    </dgm:pt>
    <dgm:pt modelId="{5B20D194-0754-4F89-A3EB-52B12399B6EA}" type="sibTrans" cxnId="{B32496DD-0CD7-449E-8E26-36D35E6B8301}">
      <dgm:prSet/>
      <dgm:spPr/>
      <dgm:t>
        <a:bodyPr/>
        <a:lstStyle/>
        <a:p>
          <a:endParaRPr lang="en-US"/>
        </a:p>
      </dgm:t>
    </dgm:pt>
    <dgm:pt modelId="{1E977FCD-B618-492A-B1A6-5BB6E3DFF7E3}" type="pres">
      <dgm:prSet presAssocID="{7C9E86C8-3A3F-4698-9018-B1520A74933A}" presName="diagram" presStyleCnt="0">
        <dgm:presLayoutVars>
          <dgm:dir/>
          <dgm:animLvl val="lvl"/>
          <dgm:resizeHandles val="exact"/>
        </dgm:presLayoutVars>
      </dgm:prSet>
      <dgm:spPr/>
    </dgm:pt>
    <dgm:pt modelId="{66B80A47-6DCA-4A46-88DA-938331508B5B}" type="pres">
      <dgm:prSet presAssocID="{35B6CAE4-0B72-4A70-8B7A-C1F1066A3D0D}" presName="compNode" presStyleCnt="0"/>
      <dgm:spPr/>
    </dgm:pt>
    <dgm:pt modelId="{C003AF9A-04AA-4C91-813A-2F6FD4B2B8CC}" type="pres">
      <dgm:prSet presAssocID="{35B6CAE4-0B72-4A70-8B7A-C1F1066A3D0D}" presName="childRect" presStyleLbl="bgAcc1" presStyleIdx="0" presStyleCnt="1" custLinFactNeighborX="957" custLinFactNeighborY="-11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BA11F3-99D4-41BF-A61C-4F2C23409B5E}" type="pres">
      <dgm:prSet presAssocID="{35B6CAE4-0B72-4A70-8B7A-C1F1066A3D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5385-1895-4076-AEC3-098F0032F368}" type="pres">
      <dgm:prSet presAssocID="{35B6CAE4-0B72-4A70-8B7A-C1F1066A3D0D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57897B71-60A4-4656-AFB3-C1923A45F58D}" type="pres">
      <dgm:prSet presAssocID="{35B6CAE4-0B72-4A70-8B7A-C1F1066A3D0D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0519024-0D8F-4501-ACD5-4AD686BC5F56}" type="presOf" srcId="{35B6CAE4-0B72-4A70-8B7A-C1F1066A3D0D}" destId="{87BA11F3-99D4-41BF-A61C-4F2C23409B5E}" srcOrd="0" destOrd="0" presId="urn:microsoft.com/office/officeart/2005/8/layout/bList2#1"/>
    <dgm:cxn modelId="{B32496DD-0CD7-449E-8E26-36D35E6B8301}" srcId="{7C9E86C8-3A3F-4698-9018-B1520A74933A}" destId="{35B6CAE4-0B72-4A70-8B7A-C1F1066A3D0D}" srcOrd="0" destOrd="0" parTransId="{AFA8C27F-AC13-42FF-A952-465597E31F81}" sibTransId="{5B20D194-0754-4F89-A3EB-52B12399B6EA}"/>
    <dgm:cxn modelId="{12A5D426-D314-46F8-9EA2-5E946EC62171}" type="presOf" srcId="{35B6CAE4-0B72-4A70-8B7A-C1F1066A3D0D}" destId="{451C5385-1895-4076-AEC3-098F0032F368}" srcOrd="1" destOrd="0" presId="urn:microsoft.com/office/officeart/2005/8/layout/bList2#1"/>
    <dgm:cxn modelId="{8A89A1E4-D062-41E5-87AD-35AC2BB08634}" type="presOf" srcId="{7C9E86C8-3A3F-4698-9018-B1520A74933A}" destId="{1E977FCD-B618-492A-B1A6-5BB6E3DFF7E3}" srcOrd="0" destOrd="0" presId="urn:microsoft.com/office/officeart/2005/8/layout/bList2#1"/>
    <dgm:cxn modelId="{EBADF004-2B2A-493B-98F6-548CD6BE2BFA}" type="presParOf" srcId="{1E977FCD-B618-492A-B1A6-5BB6E3DFF7E3}" destId="{66B80A47-6DCA-4A46-88DA-938331508B5B}" srcOrd="0" destOrd="0" presId="urn:microsoft.com/office/officeart/2005/8/layout/bList2#1"/>
    <dgm:cxn modelId="{CAFD0E30-4312-4532-B585-28D7414907E5}" type="presParOf" srcId="{66B80A47-6DCA-4A46-88DA-938331508B5B}" destId="{C003AF9A-04AA-4C91-813A-2F6FD4B2B8CC}" srcOrd="0" destOrd="0" presId="urn:microsoft.com/office/officeart/2005/8/layout/bList2#1"/>
    <dgm:cxn modelId="{918F2E6A-17B4-421A-B1CD-6F661FB450D2}" type="presParOf" srcId="{66B80A47-6DCA-4A46-88DA-938331508B5B}" destId="{87BA11F3-99D4-41BF-A61C-4F2C23409B5E}" srcOrd="1" destOrd="0" presId="urn:microsoft.com/office/officeart/2005/8/layout/bList2#1"/>
    <dgm:cxn modelId="{0BAA4CE4-C63A-4CFB-B558-6A7E27159238}" type="presParOf" srcId="{66B80A47-6DCA-4A46-88DA-938331508B5B}" destId="{451C5385-1895-4076-AEC3-098F0032F368}" srcOrd="2" destOrd="0" presId="urn:microsoft.com/office/officeart/2005/8/layout/bList2#1"/>
    <dgm:cxn modelId="{5942FF79-8C2C-4971-8B05-400053417DF0}" type="presParOf" srcId="{66B80A47-6DCA-4A46-88DA-938331508B5B}" destId="{57897B71-60A4-4656-AFB3-C1923A45F58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DA63D-CE66-446C-A056-DD9216CB8BA5}" type="doc">
      <dgm:prSet loTypeId="urn:microsoft.com/office/officeart/2005/8/layout/radial2#2" loCatId="relationship" qsTypeId="urn:microsoft.com/office/officeart/2005/8/quickstyle/simple5#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2C9BC29-4856-4140-8751-930D8FB59020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BD797404-1E02-406D-AAAD-68FE26391CC9}" type="parTrans" cxnId="{AB172D94-41BE-443F-9221-ED095BDA95C3}">
      <dgm:prSet/>
      <dgm:spPr/>
      <dgm:t>
        <a:bodyPr/>
        <a:lstStyle/>
        <a:p>
          <a:endParaRPr lang="en-US"/>
        </a:p>
      </dgm:t>
    </dgm:pt>
    <dgm:pt modelId="{87A1B827-6EA2-4705-AC6B-8B813B5ECBF4}" type="sibTrans" cxnId="{AB172D94-41BE-443F-9221-ED095BDA95C3}">
      <dgm:prSet/>
      <dgm:spPr/>
      <dgm:t>
        <a:bodyPr/>
        <a:lstStyle/>
        <a:p>
          <a:endParaRPr lang="en-US"/>
        </a:p>
      </dgm:t>
    </dgm:pt>
    <dgm:pt modelId="{09F9FF46-8E42-495C-BA63-E6B119DFA884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9EB43410-C364-43C6-8F31-BFAADBEFA601}" type="parTrans" cxnId="{CA3A5901-21EB-4B81-AA7A-E4C99BFC15C3}">
      <dgm:prSet/>
      <dgm:spPr/>
      <dgm:t>
        <a:bodyPr/>
        <a:lstStyle/>
        <a:p>
          <a:endParaRPr lang="en-US"/>
        </a:p>
      </dgm:t>
    </dgm:pt>
    <dgm:pt modelId="{F745F12B-5ED2-496B-B331-9181F27B2B30}" type="sibTrans" cxnId="{CA3A5901-21EB-4B81-AA7A-E4C99BFC15C3}">
      <dgm:prSet/>
      <dgm:spPr/>
      <dgm:t>
        <a:bodyPr/>
        <a:lstStyle/>
        <a:p>
          <a:endParaRPr lang="en-US"/>
        </a:p>
      </dgm:t>
    </dgm:pt>
    <dgm:pt modelId="{DB170744-E624-4402-A13A-5FD9CEE3693E}">
      <dgm:prSet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0D4D3AAB-5730-4796-AF45-BF6249E037B5}" type="parTrans" cxnId="{25DF4888-48F9-42F2-B33E-0D5BAECD4442}">
      <dgm:prSet/>
      <dgm:spPr/>
      <dgm:t>
        <a:bodyPr/>
        <a:lstStyle/>
        <a:p>
          <a:endParaRPr lang="en-US"/>
        </a:p>
      </dgm:t>
    </dgm:pt>
    <dgm:pt modelId="{AE3FF6CB-17A1-49F9-BB37-88759D42AE74}" type="sibTrans" cxnId="{25DF4888-48F9-42F2-B33E-0D5BAECD4442}">
      <dgm:prSet/>
      <dgm:spPr/>
      <dgm:t>
        <a:bodyPr/>
        <a:lstStyle/>
        <a:p>
          <a:endParaRPr lang="en-US"/>
        </a:p>
      </dgm:t>
    </dgm:pt>
    <dgm:pt modelId="{71367D87-7D70-4690-A772-340C019E1963}">
      <dgm:prSet/>
      <dgm:spPr/>
      <dgm:t>
        <a:bodyPr/>
        <a:lstStyle/>
        <a:p>
          <a:r>
            <a:rPr lang="id-ID" b="1" dirty="0" smtClean="0"/>
            <a:t>INSTANSI VERTIKAL</a:t>
          </a:r>
          <a:endParaRPr lang="en-US" b="1" dirty="0"/>
        </a:p>
      </dgm:t>
    </dgm:pt>
    <dgm:pt modelId="{EDF7F23C-E51F-40FB-9A8D-A4169BA37952}" type="parTrans" cxnId="{D2C4B488-3AF2-4E10-B865-F17B4BFD546C}">
      <dgm:prSet/>
      <dgm:spPr/>
      <dgm:t>
        <a:bodyPr/>
        <a:lstStyle/>
        <a:p>
          <a:endParaRPr lang="en-US"/>
        </a:p>
      </dgm:t>
    </dgm:pt>
    <dgm:pt modelId="{C007F7E4-6EC5-46CF-B994-42A99C170F39}" type="sibTrans" cxnId="{D2C4B488-3AF2-4E10-B865-F17B4BFD546C}">
      <dgm:prSet/>
      <dgm:spPr/>
      <dgm:t>
        <a:bodyPr/>
        <a:lstStyle/>
        <a:p>
          <a:endParaRPr lang="en-US"/>
        </a:p>
      </dgm:t>
    </dgm:pt>
    <dgm:pt modelId="{CD294352-3C8D-416B-B2F7-6809B7CDF21F}" type="pres">
      <dgm:prSet presAssocID="{164DA63D-CE66-446C-A056-DD9216CB8B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4960F-83CA-4A03-B192-61CD04C719F1}" type="pres">
      <dgm:prSet presAssocID="{164DA63D-CE66-446C-A056-DD9216CB8BA5}" presName="cycle" presStyleCnt="0"/>
      <dgm:spPr/>
      <dgm:t>
        <a:bodyPr/>
        <a:lstStyle/>
        <a:p>
          <a:endParaRPr lang="en-US"/>
        </a:p>
      </dgm:t>
    </dgm:pt>
    <dgm:pt modelId="{F2E1DAEA-3D6F-4F4C-A9AB-E76DE5F470C4}" type="pres">
      <dgm:prSet presAssocID="{164DA63D-CE66-446C-A056-DD9216CB8BA5}" presName="centerShape" presStyleCnt="0"/>
      <dgm:spPr/>
      <dgm:t>
        <a:bodyPr/>
        <a:lstStyle/>
        <a:p>
          <a:endParaRPr lang="en-US"/>
        </a:p>
      </dgm:t>
    </dgm:pt>
    <dgm:pt modelId="{F77E7675-E495-4C25-8FE3-1D3B42AEF048}" type="pres">
      <dgm:prSet presAssocID="{164DA63D-CE66-446C-A056-DD9216CB8BA5}" presName="connSite" presStyleLbl="node1" presStyleIdx="0" presStyleCnt="5"/>
      <dgm:spPr/>
      <dgm:t>
        <a:bodyPr/>
        <a:lstStyle/>
        <a:p>
          <a:endParaRPr lang="en-US"/>
        </a:p>
      </dgm:t>
    </dgm:pt>
    <dgm:pt modelId="{AEBA12A4-611A-4089-8728-82B6526D9C67}" type="pres">
      <dgm:prSet presAssocID="{164DA63D-CE66-446C-A056-DD9216CB8BA5}" presName="visible" presStyleLbl="node1" presStyleIdx="0" presStyleCnt="5"/>
      <dgm:spPr>
        <a:prstGeom prst="flowChartConnector">
          <a:avLst/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86A3AD-9DFD-4354-85D8-0C7C18B99443}" type="pres">
      <dgm:prSet presAssocID="{BD797404-1E02-406D-AAAD-68FE26391CC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E5AF69F-E82F-4377-8B3B-1FC0A5623151}" type="pres">
      <dgm:prSet presAssocID="{72C9BC29-4856-4140-8751-930D8FB59020}" presName="node" presStyleCnt="0"/>
      <dgm:spPr/>
      <dgm:t>
        <a:bodyPr/>
        <a:lstStyle/>
        <a:p>
          <a:endParaRPr lang="en-US"/>
        </a:p>
      </dgm:t>
    </dgm:pt>
    <dgm:pt modelId="{047D3222-65BA-4D12-978C-40EBA44F1C07}" type="pres">
      <dgm:prSet presAssocID="{72C9BC29-4856-4140-8751-930D8FB59020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9924-77F3-4ACD-9A90-5F279AE27136}" type="pres">
      <dgm:prSet presAssocID="{72C9BC29-4856-4140-8751-930D8FB590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BF661-9A6C-432A-AAE6-1331C93B5472}" type="pres">
      <dgm:prSet presAssocID="{9EB43410-C364-43C6-8F31-BFAADBEFA601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1B91792-8352-442E-A9BF-DD1DA3C0AFBC}" type="pres">
      <dgm:prSet presAssocID="{09F9FF46-8E42-495C-BA63-E6B119DFA884}" presName="node" presStyleCnt="0"/>
      <dgm:spPr/>
      <dgm:t>
        <a:bodyPr/>
        <a:lstStyle/>
        <a:p>
          <a:endParaRPr lang="en-US"/>
        </a:p>
      </dgm:t>
    </dgm:pt>
    <dgm:pt modelId="{E1008954-8069-4E1A-AE1B-F03DCEF365B8}" type="pres">
      <dgm:prSet presAssocID="{09F9FF46-8E42-495C-BA63-E6B119DFA88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8AC5-74DD-4D44-8D85-8D80875A35B9}" type="pres">
      <dgm:prSet presAssocID="{09F9FF46-8E42-495C-BA63-E6B119DFA8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7725-9F62-4997-8E0B-349F8805C2B5}" type="pres">
      <dgm:prSet presAssocID="{0D4D3AAB-5730-4796-AF45-BF6249E037B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0A8E432-9885-44E2-94F5-8192C30808F2}" type="pres">
      <dgm:prSet presAssocID="{DB170744-E624-4402-A13A-5FD9CEE3693E}" presName="node" presStyleCnt="0"/>
      <dgm:spPr/>
      <dgm:t>
        <a:bodyPr/>
        <a:lstStyle/>
        <a:p>
          <a:endParaRPr lang="en-US"/>
        </a:p>
      </dgm:t>
    </dgm:pt>
    <dgm:pt modelId="{C489AC35-A609-4FEB-9991-1AD5C2AA9E4F}" type="pres">
      <dgm:prSet presAssocID="{DB170744-E624-4402-A13A-5FD9CEE3693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9D055-5FEB-4BBB-91BF-79C4EE29EFBC}" type="pres">
      <dgm:prSet presAssocID="{DB170744-E624-4402-A13A-5FD9CEE3693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5E820-DA3E-4318-B9DD-CD1206315B27}" type="pres">
      <dgm:prSet presAssocID="{EDF7F23C-E51F-40FB-9A8D-A4169BA3795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5D59F72-100F-4CD7-8E36-DCC388223557}" type="pres">
      <dgm:prSet presAssocID="{71367D87-7D70-4690-A772-340C019E1963}" presName="node" presStyleCnt="0"/>
      <dgm:spPr/>
      <dgm:t>
        <a:bodyPr/>
        <a:lstStyle/>
        <a:p>
          <a:endParaRPr lang="en-US"/>
        </a:p>
      </dgm:t>
    </dgm:pt>
    <dgm:pt modelId="{5087C5D4-0798-4113-93EC-FB119AA4BA17}" type="pres">
      <dgm:prSet presAssocID="{71367D87-7D70-4690-A772-340C019E1963}" presName="parentNode" presStyleLbl="node1" presStyleIdx="4" presStyleCnt="5" custScaleX="208119" custScaleY="91499" custLinFactNeighborX="5819" custLinFactNeighborY="314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A90FBB-31EC-4D0D-87FA-8924A2D6F1CF}" type="pres">
      <dgm:prSet presAssocID="{71367D87-7D70-4690-A772-340C019E196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1B2C7-653B-4CAA-9798-FDDACCB90AD4}" type="presOf" srcId="{BD797404-1E02-406D-AAAD-68FE26391CC9}" destId="{E686A3AD-9DFD-4354-85D8-0C7C18B99443}" srcOrd="0" destOrd="0" presId="urn:microsoft.com/office/officeart/2005/8/layout/radial2#2"/>
    <dgm:cxn modelId="{30196644-6144-4D6A-B49A-F3F0E1147385}" type="presOf" srcId="{0D4D3AAB-5730-4796-AF45-BF6249E037B5}" destId="{34AF7725-9F62-4997-8E0B-349F8805C2B5}" srcOrd="0" destOrd="0" presId="urn:microsoft.com/office/officeart/2005/8/layout/radial2#2"/>
    <dgm:cxn modelId="{57A8E516-9AE1-424F-956B-8E52DF475D60}" type="presOf" srcId="{9EB43410-C364-43C6-8F31-BFAADBEFA601}" destId="{1DABF661-9A6C-432A-AAE6-1331C93B5472}" srcOrd="0" destOrd="0" presId="urn:microsoft.com/office/officeart/2005/8/layout/radial2#2"/>
    <dgm:cxn modelId="{BAC4A569-18C3-431D-A616-1E24467E196D}" type="presOf" srcId="{164DA63D-CE66-446C-A056-DD9216CB8BA5}" destId="{CD294352-3C8D-416B-B2F7-6809B7CDF21F}" srcOrd="0" destOrd="0" presId="urn:microsoft.com/office/officeart/2005/8/layout/radial2#2"/>
    <dgm:cxn modelId="{0D34700E-7F34-465F-8FBF-9C9D833158A1}" type="presOf" srcId="{EDF7F23C-E51F-40FB-9A8D-A4169BA37952}" destId="{F635E820-DA3E-4318-B9DD-CD1206315B27}" srcOrd="0" destOrd="0" presId="urn:microsoft.com/office/officeart/2005/8/layout/radial2#2"/>
    <dgm:cxn modelId="{BFA6778A-FA99-4879-B86F-A1662ABF09B9}" type="presOf" srcId="{72C9BC29-4856-4140-8751-930D8FB59020}" destId="{047D3222-65BA-4D12-978C-40EBA44F1C07}" srcOrd="0" destOrd="0" presId="urn:microsoft.com/office/officeart/2005/8/layout/radial2#2"/>
    <dgm:cxn modelId="{25DF4888-48F9-42F2-B33E-0D5BAECD4442}" srcId="{164DA63D-CE66-446C-A056-DD9216CB8BA5}" destId="{DB170744-E624-4402-A13A-5FD9CEE3693E}" srcOrd="2" destOrd="0" parTransId="{0D4D3AAB-5730-4796-AF45-BF6249E037B5}" sibTransId="{AE3FF6CB-17A1-49F9-BB37-88759D42AE74}"/>
    <dgm:cxn modelId="{AB172D94-41BE-443F-9221-ED095BDA95C3}" srcId="{164DA63D-CE66-446C-A056-DD9216CB8BA5}" destId="{72C9BC29-4856-4140-8751-930D8FB59020}" srcOrd="0" destOrd="0" parTransId="{BD797404-1E02-406D-AAAD-68FE26391CC9}" sibTransId="{87A1B827-6EA2-4705-AC6B-8B813B5ECBF4}"/>
    <dgm:cxn modelId="{CA3A5901-21EB-4B81-AA7A-E4C99BFC15C3}" srcId="{164DA63D-CE66-446C-A056-DD9216CB8BA5}" destId="{09F9FF46-8E42-495C-BA63-E6B119DFA884}" srcOrd="1" destOrd="0" parTransId="{9EB43410-C364-43C6-8F31-BFAADBEFA601}" sibTransId="{F745F12B-5ED2-496B-B331-9181F27B2B30}"/>
    <dgm:cxn modelId="{35D4EED3-C60F-4599-A60D-565F8E713BB6}" type="presOf" srcId="{DB170744-E624-4402-A13A-5FD9CEE3693E}" destId="{C489AC35-A609-4FEB-9991-1AD5C2AA9E4F}" srcOrd="0" destOrd="0" presId="urn:microsoft.com/office/officeart/2005/8/layout/radial2#2"/>
    <dgm:cxn modelId="{A544FC52-1381-408F-9E01-16921FC232F6}" type="presOf" srcId="{09F9FF46-8E42-495C-BA63-E6B119DFA884}" destId="{E1008954-8069-4E1A-AE1B-F03DCEF365B8}" srcOrd="0" destOrd="0" presId="urn:microsoft.com/office/officeart/2005/8/layout/radial2#2"/>
    <dgm:cxn modelId="{C7DCBBDC-2D0F-4A73-8103-4D319020C239}" type="presOf" srcId="{71367D87-7D70-4690-A772-340C019E1963}" destId="{5087C5D4-0798-4113-93EC-FB119AA4BA17}" srcOrd="0" destOrd="0" presId="urn:microsoft.com/office/officeart/2005/8/layout/radial2#2"/>
    <dgm:cxn modelId="{D2C4B488-3AF2-4E10-B865-F17B4BFD546C}" srcId="{164DA63D-CE66-446C-A056-DD9216CB8BA5}" destId="{71367D87-7D70-4690-A772-340C019E1963}" srcOrd="3" destOrd="0" parTransId="{EDF7F23C-E51F-40FB-9A8D-A4169BA37952}" sibTransId="{C007F7E4-6EC5-46CF-B994-42A99C170F39}"/>
    <dgm:cxn modelId="{95C01015-FDE6-4726-AD5E-E84487B488ED}" type="presParOf" srcId="{CD294352-3C8D-416B-B2F7-6809B7CDF21F}" destId="{3684960F-83CA-4A03-B192-61CD04C719F1}" srcOrd="0" destOrd="0" presId="urn:microsoft.com/office/officeart/2005/8/layout/radial2#2"/>
    <dgm:cxn modelId="{3B4FB0FD-01C9-414E-8B24-0B9DFF75F954}" type="presParOf" srcId="{3684960F-83CA-4A03-B192-61CD04C719F1}" destId="{F2E1DAEA-3D6F-4F4C-A9AB-E76DE5F470C4}" srcOrd="0" destOrd="0" presId="urn:microsoft.com/office/officeart/2005/8/layout/radial2#2"/>
    <dgm:cxn modelId="{70AD25AA-A685-42F0-812F-00C787D1D0D9}" type="presParOf" srcId="{F2E1DAEA-3D6F-4F4C-A9AB-E76DE5F470C4}" destId="{F77E7675-E495-4C25-8FE3-1D3B42AEF048}" srcOrd="0" destOrd="0" presId="urn:microsoft.com/office/officeart/2005/8/layout/radial2#2"/>
    <dgm:cxn modelId="{3030BC5B-8897-4B51-AA87-D830398E0FC7}" type="presParOf" srcId="{F2E1DAEA-3D6F-4F4C-A9AB-E76DE5F470C4}" destId="{AEBA12A4-611A-4089-8728-82B6526D9C67}" srcOrd="1" destOrd="0" presId="urn:microsoft.com/office/officeart/2005/8/layout/radial2#2"/>
    <dgm:cxn modelId="{012D82F2-651B-4C2C-B80F-67D8C9DC0CE2}" type="presParOf" srcId="{3684960F-83CA-4A03-B192-61CD04C719F1}" destId="{E686A3AD-9DFD-4354-85D8-0C7C18B99443}" srcOrd="1" destOrd="0" presId="urn:microsoft.com/office/officeart/2005/8/layout/radial2#2"/>
    <dgm:cxn modelId="{A0E8BAED-B9DB-4535-8DDD-B99ABD2371FF}" type="presParOf" srcId="{3684960F-83CA-4A03-B192-61CD04C719F1}" destId="{FE5AF69F-E82F-4377-8B3B-1FC0A5623151}" srcOrd="2" destOrd="0" presId="urn:microsoft.com/office/officeart/2005/8/layout/radial2#2"/>
    <dgm:cxn modelId="{59A9B7A8-E2CD-414D-BBBE-A41C63F5BEF6}" type="presParOf" srcId="{FE5AF69F-E82F-4377-8B3B-1FC0A5623151}" destId="{047D3222-65BA-4D12-978C-40EBA44F1C07}" srcOrd="0" destOrd="0" presId="urn:microsoft.com/office/officeart/2005/8/layout/radial2#2"/>
    <dgm:cxn modelId="{E7FAE118-48F0-49B3-9410-A927158D4B59}" type="presParOf" srcId="{FE5AF69F-E82F-4377-8B3B-1FC0A5623151}" destId="{E7749924-77F3-4ACD-9A90-5F279AE27136}" srcOrd="1" destOrd="0" presId="urn:microsoft.com/office/officeart/2005/8/layout/radial2#2"/>
    <dgm:cxn modelId="{17B48C45-1C00-41BA-A295-2CE85E6B409E}" type="presParOf" srcId="{3684960F-83CA-4A03-B192-61CD04C719F1}" destId="{1DABF661-9A6C-432A-AAE6-1331C93B5472}" srcOrd="3" destOrd="0" presId="urn:microsoft.com/office/officeart/2005/8/layout/radial2#2"/>
    <dgm:cxn modelId="{1C774E71-0A74-4DD0-9A2C-46912CC79F7E}" type="presParOf" srcId="{3684960F-83CA-4A03-B192-61CD04C719F1}" destId="{B1B91792-8352-442E-A9BF-DD1DA3C0AFBC}" srcOrd="4" destOrd="0" presId="urn:microsoft.com/office/officeart/2005/8/layout/radial2#2"/>
    <dgm:cxn modelId="{CCFC260D-2DC2-4C29-9D91-5CFE7D28E29C}" type="presParOf" srcId="{B1B91792-8352-442E-A9BF-DD1DA3C0AFBC}" destId="{E1008954-8069-4E1A-AE1B-F03DCEF365B8}" srcOrd="0" destOrd="0" presId="urn:microsoft.com/office/officeart/2005/8/layout/radial2#2"/>
    <dgm:cxn modelId="{0D9CD445-0F4F-400C-BE5E-1AB13A7E6482}" type="presParOf" srcId="{B1B91792-8352-442E-A9BF-DD1DA3C0AFBC}" destId="{78E48AC5-74DD-4D44-8D85-8D80875A35B9}" srcOrd="1" destOrd="0" presId="urn:microsoft.com/office/officeart/2005/8/layout/radial2#2"/>
    <dgm:cxn modelId="{C15E2544-D8FD-416A-82D3-673E9E540671}" type="presParOf" srcId="{3684960F-83CA-4A03-B192-61CD04C719F1}" destId="{34AF7725-9F62-4997-8E0B-349F8805C2B5}" srcOrd="5" destOrd="0" presId="urn:microsoft.com/office/officeart/2005/8/layout/radial2#2"/>
    <dgm:cxn modelId="{0FE635D1-A975-41CE-A5E7-1FE2C4D0FAD6}" type="presParOf" srcId="{3684960F-83CA-4A03-B192-61CD04C719F1}" destId="{80A8E432-9885-44E2-94F5-8192C30808F2}" srcOrd="6" destOrd="0" presId="urn:microsoft.com/office/officeart/2005/8/layout/radial2#2"/>
    <dgm:cxn modelId="{B9BF53F9-CE48-48AA-822C-9C362111FBF8}" type="presParOf" srcId="{80A8E432-9885-44E2-94F5-8192C30808F2}" destId="{C489AC35-A609-4FEB-9991-1AD5C2AA9E4F}" srcOrd="0" destOrd="0" presId="urn:microsoft.com/office/officeart/2005/8/layout/radial2#2"/>
    <dgm:cxn modelId="{BFDD0708-2D19-4AD5-92F9-3CAFC590C241}" type="presParOf" srcId="{80A8E432-9885-44E2-94F5-8192C30808F2}" destId="{2479D055-5FEB-4BBB-91BF-79C4EE29EFBC}" srcOrd="1" destOrd="0" presId="urn:microsoft.com/office/officeart/2005/8/layout/radial2#2"/>
    <dgm:cxn modelId="{F5E9EA42-7301-4874-95F6-F0096A62F2E3}" type="presParOf" srcId="{3684960F-83CA-4A03-B192-61CD04C719F1}" destId="{F635E820-DA3E-4318-B9DD-CD1206315B27}" srcOrd="7" destOrd="0" presId="urn:microsoft.com/office/officeart/2005/8/layout/radial2#2"/>
    <dgm:cxn modelId="{3C2162B2-154D-48E4-9589-044FD416F723}" type="presParOf" srcId="{3684960F-83CA-4A03-B192-61CD04C719F1}" destId="{95D59F72-100F-4CD7-8E36-DCC388223557}" srcOrd="8" destOrd="0" presId="urn:microsoft.com/office/officeart/2005/8/layout/radial2#2"/>
    <dgm:cxn modelId="{B2731BA9-0546-4174-9CF9-C6CD906F93C9}" type="presParOf" srcId="{95D59F72-100F-4CD7-8E36-DCC388223557}" destId="{5087C5D4-0798-4113-93EC-FB119AA4BA17}" srcOrd="0" destOrd="0" presId="urn:microsoft.com/office/officeart/2005/8/layout/radial2#2"/>
    <dgm:cxn modelId="{DBC92970-38D7-44DB-9236-2EB9C0BABCCC}" type="presParOf" srcId="{95D59F72-100F-4CD7-8E36-DCC388223557}" destId="{A0A90FBB-31EC-4D0D-87FA-8924A2D6F1CF}" srcOrd="1" destOrd="0" presId="urn:microsoft.com/office/officeart/2005/8/layout/radial2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52D63-72F2-463C-A8E1-00A0DCD850F4}" type="doc">
      <dgm:prSet loTypeId="urn:microsoft.com/office/officeart/2008/layout/CircularPictureCallout#1" loCatId="picture" qsTypeId="urn:microsoft.com/office/officeart/2005/8/quickstyle/simple5#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6D1D6-8C95-4140-B12C-659BED184E71}">
      <dgm:prSet/>
      <dgm:spPr/>
      <dgm:t>
        <a:bodyPr/>
        <a:lstStyle/>
        <a:p>
          <a:endParaRPr lang="en-US"/>
        </a:p>
      </dgm:t>
    </dgm:pt>
    <dgm:pt modelId="{678A87DC-63D8-453D-B873-F41CCBB9E64C}" type="parTrans" cxnId="{B12E0F34-C976-4320-A175-F98B7A475840}">
      <dgm:prSet/>
      <dgm:spPr/>
      <dgm:t>
        <a:bodyPr/>
        <a:lstStyle/>
        <a:p>
          <a:endParaRPr lang="en-US"/>
        </a:p>
      </dgm:t>
    </dgm:pt>
    <dgm:pt modelId="{DC8FBABD-004C-4C78-939E-9C0200A63213}" type="sibTrans" cxnId="{B12E0F34-C976-4320-A175-F98B7A47584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CEB5BDD2-7EE7-475D-8794-F0A0689DC3EC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7388211-DC38-4EAD-83A7-838FBAF1374B}" type="parTrans" cxnId="{A9F263A5-0326-4C6D-A766-188F9DB3F863}">
      <dgm:prSet/>
      <dgm:spPr/>
      <dgm:t>
        <a:bodyPr/>
        <a:lstStyle/>
        <a:p>
          <a:endParaRPr lang="en-US"/>
        </a:p>
      </dgm:t>
    </dgm:pt>
    <dgm:pt modelId="{FF4972DA-8E57-41ED-8C74-A568F5DBBF77}" type="sibTrans" cxnId="{A9F263A5-0326-4C6D-A766-188F9DB3F86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2FFDB76-395F-428E-B077-DD64AA23BFC3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0FE3CAF-6517-4086-9D9B-2DA098D299CB}" type="parTrans" cxnId="{7A3F0332-07D3-42E0-A4F5-8CBD2E0F28A5}">
      <dgm:prSet/>
      <dgm:spPr/>
      <dgm:t>
        <a:bodyPr/>
        <a:lstStyle/>
        <a:p>
          <a:endParaRPr lang="en-US"/>
        </a:p>
      </dgm:t>
    </dgm:pt>
    <dgm:pt modelId="{C622E5EC-8341-443E-B3DA-167805652866}" type="sibTrans" cxnId="{7A3F0332-07D3-42E0-A4F5-8CBD2E0F28A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18F578-C161-4CD1-BB73-07168ABCBF8E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98492BD-4D90-4843-ACE7-CC755440B284}" type="sibTrans" cxnId="{8141BBB1-9405-4641-B893-D16C58E8FB6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8B198C3-C3D4-4837-872D-FF91B5C4A99A}" type="parTrans" cxnId="{8141BBB1-9405-4641-B893-D16C58E8FB61}">
      <dgm:prSet/>
      <dgm:spPr/>
      <dgm:t>
        <a:bodyPr/>
        <a:lstStyle/>
        <a:p>
          <a:endParaRPr lang="en-US"/>
        </a:p>
      </dgm:t>
    </dgm:pt>
    <dgm:pt modelId="{A5837C7F-8D01-4C76-8BDA-8221DFFCA5CF}" type="pres">
      <dgm:prSet presAssocID="{BC852D63-72F2-463C-A8E1-00A0DCD850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B6B3EAC-57EF-49A0-9B59-AEA90F5570C9}" type="pres">
      <dgm:prSet presAssocID="{BC852D63-72F2-463C-A8E1-00A0DCD850F4}" presName="Name1" presStyleCnt="0"/>
      <dgm:spPr/>
      <dgm:t>
        <a:bodyPr/>
        <a:lstStyle/>
        <a:p>
          <a:endParaRPr lang="en-US"/>
        </a:p>
      </dgm:t>
    </dgm:pt>
    <dgm:pt modelId="{DFA57CF0-4634-4EC7-B32C-9A2E622ADB7C}" type="pres">
      <dgm:prSet presAssocID="{DC8FBABD-004C-4C78-939E-9C0200A63213}" presName="picture_1" presStyleCnt="0"/>
      <dgm:spPr/>
      <dgm:t>
        <a:bodyPr/>
        <a:lstStyle/>
        <a:p>
          <a:endParaRPr lang="en-US"/>
        </a:p>
      </dgm:t>
    </dgm:pt>
    <dgm:pt modelId="{3E4AA001-AB7F-4CDD-85DE-F648D8280493}" type="pres">
      <dgm:prSet presAssocID="{DC8FBABD-004C-4C78-939E-9C0200A63213}" presName="pictureRepeatNode" presStyleLbl="alignImgPlace1" presStyleIdx="0" presStyleCnt="4" custScaleX="85323" custScaleY="85323" custLinFactNeighborX="-198" custLinFactNeighborY="-3358"/>
      <dgm:spPr/>
      <dgm:t>
        <a:bodyPr/>
        <a:lstStyle/>
        <a:p>
          <a:endParaRPr lang="en-US"/>
        </a:p>
      </dgm:t>
    </dgm:pt>
    <dgm:pt modelId="{CA09323B-3D79-44E7-B98F-C04138195D8F}" type="pres">
      <dgm:prSet presAssocID="{3356D1D6-8C95-4140-B12C-659BED184E7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18377-71AF-4C11-B693-3BB1DFCD2831}" type="pres">
      <dgm:prSet presAssocID="{398492BD-4D90-4843-ACE7-CC755440B284}" presName="picture_2" presStyleCnt="0"/>
      <dgm:spPr/>
      <dgm:t>
        <a:bodyPr/>
        <a:lstStyle/>
        <a:p>
          <a:endParaRPr lang="en-US"/>
        </a:p>
      </dgm:t>
    </dgm:pt>
    <dgm:pt modelId="{7E951DB2-E9AF-43DD-80A8-EE05A623F094}" type="pres">
      <dgm:prSet presAssocID="{398492BD-4D90-4843-ACE7-CC755440B284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8B1FB9B6-28BE-4617-989C-242A32021D0F}" type="pres">
      <dgm:prSet presAssocID="{2D18F578-C161-4CD1-BB73-07168ABCBF8E}" presName="line_2" presStyleLbl="parChTrans1D1" presStyleIdx="0" presStyleCnt="3"/>
      <dgm:spPr/>
      <dgm:t>
        <a:bodyPr/>
        <a:lstStyle/>
        <a:p>
          <a:endParaRPr lang="en-US"/>
        </a:p>
      </dgm:t>
    </dgm:pt>
    <dgm:pt modelId="{69DC983D-E8A2-40F8-82B8-40CF0CEB8A61}" type="pres">
      <dgm:prSet presAssocID="{2D18F578-C161-4CD1-BB73-07168ABCBF8E}" presName="textparent_2" presStyleLbl="node1" presStyleIdx="0" presStyleCnt="0"/>
      <dgm:spPr/>
      <dgm:t>
        <a:bodyPr/>
        <a:lstStyle/>
        <a:p>
          <a:endParaRPr lang="en-US"/>
        </a:p>
      </dgm:t>
    </dgm:pt>
    <dgm:pt modelId="{312705AF-1944-458F-AC2F-E8F4BF3929D5}" type="pres">
      <dgm:prSet presAssocID="{2D18F578-C161-4CD1-BB73-07168ABCBF8E}" presName="text_2" presStyleLbl="revTx" presStyleIdx="0" presStyleCnt="3" custFlipHor="1" custScaleX="141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E1D60-4F38-434A-A2CB-7FB3D11475BF}" type="pres">
      <dgm:prSet presAssocID="{FF4972DA-8E57-41ED-8C74-A568F5DBBF77}" presName="picture_3" presStyleCnt="0"/>
      <dgm:spPr/>
      <dgm:t>
        <a:bodyPr/>
        <a:lstStyle/>
        <a:p>
          <a:endParaRPr lang="en-US"/>
        </a:p>
      </dgm:t>
    </dgm:pt>
    <dgm:pt modelId="{A405F0B7-C4C2-4844-8AD2-B1ADC3C7D437}" type="pres">
      <dgm:prSet presAssocID="{FF4972DA-8E57-41ED-8C74-A568F5DBBF77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A174B84F-1CD3-49DA-A668-60DAC14E154D}" type="pres">
      <dgm:prSet presAssocID="{CEB5BDD2-7EE7-475D-8794-F0A0689DC3EC}" presName="line_3" presStyleLbl="parChTrans1D1" presStyleIdx="1" presStyleCnt="3"/>
      <dgm:spPr/>
      <dgm:t>
        <a:bodyPr/>
        <a:lstStyle/>
        <a:p>
          <a:endParaRPr lang="en-US"/>
        </a:p>
      </dgm:t>
    </dgm:pt>
    <dgm:pt modelId="{13977324-3F8B-4469-8BFB-45FC7FA15C06}" type="pres">
      <dgm:prSet presAssocID="{CEB5BDD2-7EE7-475D-8794-F0A0689DC3EC}" presName="textparent_3" presStyleLbl="node1" presStyleIdx="0" presStyleCnt="0"/>
      <dgm:spPr/>
      <dgm:t>
        <a:bodyPr/>
        <a:lstStyle/>
        <a:p>
          <a:endParaRPr lang="en-US"/>
        </a:p>
      </dgm:t>
    </dgm:pt>
    <dgm:pt modelId="{81678D5D-66F2-4F1C-A5AF-3F7EAC61D5DB}" type="pres">
      <dgm:prSet presAssocID="{CEB5BDD2-7EE7-475D-8794-F0A0689DC3EC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52A7C-F43B-4A7D-8EA7-A0B53A3DD058}" type="pres">
      <dgm:prSet presAssocID="{C622E5EC-8341-443E-B3DA-167805652866}" presName="picture_4" presStyleCnt="0"/>
      <dgm:spPr/>
      <dgm:t>
        <a:bodyPr/>
        <a:lstStyle/>
        <a:p>
          <a:endParaRPr lang="en-US"/>
        </a:p>
      </dgm:t>
    </dgm:pt>
    <dgm:pt modelId="{07A173BF-0D5D-45E6-A32D-9816E334BB92}" type="pres">
      <dgm:prSet presAssocID="{C622E5EC-8341-443E-B3DA-167805652866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615DE9DB-9AEB-4E9F-8798-F3D852DA5FFD}" type="pres">
      <dgm:prSet presAssocID="{22FFDB76-395F-428E-B077-DD64AA23BFC3}" presName="line_4" presStyleLbl="parChTrans1D1" presStyleIdx="2" presStyleCnt="3"/>
      <dgm:spPr/>
      <dgm:t>
        <a:bodyPr/>
        <a:lstStyle/>
        <a:p>
          <a:endParaRPr lang="en-US"/>
        </a:p>
      </dgm:t>
    </dgm:pt>
    <dgm:pt modelId="{D6348DCC-C549-4D27-BC5C-AEB14324D7B7}" type="pres">
      <dgm:prSet presAssocID="{22FFDB76-395F-428E-B077-DD64AA23BFC3}" presName="textparent_4" presStyleLbl="node1" presStyleIdx="0" presStyleCnt="0"/>
      <dgm:spPr/>
      <dgm:t>
        <a:bodyPr/>
        <a:lstStyle/>
        <a:p>
          <a:endParaRPr lang="en-US"/>
        </a:p>
      </dgm:t>
    </dgm:pt>
    <dgm:pt modelId="{3D156F76-3FCB-48DB-BE99-A6ECA9CF1C6B}" type="pres">
      <dgm:prSet presAssocID="{22FFDB76-395F-428E-B077-DD64AA23BFC3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F0332-07D3-42E0-A4F5-8CBD2E0F28A5}" srcId="{BC852D63-72F2-463C-A8E1-00A0DCD850F4}" destId="{22FFDB76-395F-428E-B077-DD64AA23BFC3}" srcOrd="3" destOrd="0" parTransId="{D0FE3CAF-6517-4086-9D9B-2DA098D299CB}" sibTransId="{C622E5EC-8341-443E-B3DA-167805652866}"/>
    <dgm:cxn modelId="{01945674-D119-4E52-A4F8-255165A7B569}" type="presOf" srcId="{3356D1D6-8C95-4140-B12C-659BED184E71}" destId="{CA09323B-3D79-44E7-B98F-C04138195D8F}" srcOrd="0" destOrd="0" presId="urn:microsoft.com/office/officeart/2008/layout/CircularPictureCallout#1"/>
    <dgm:cxn modelId="{274B9FD5-F6B4-482D-AEA5-0B8C7904B7FD}" type="presOf" srcId="{FF4972DA-8E57-41ED-8C74-A568F5DBBF77}" destId="{A405F0B7-C4C2-4844-8AD2-B1ADC3C7D437}" srcOrd="0" destOrd="0" presId="urn:microsoft.com/office/officeart/2008/layout/CircularPictureCallout#1"/>
    <dgm:cxn modelId="{A9F263A5-0326-4C6D-A766-188F9DB3F863}" srcId="{BC852D63-72F2-463C-A8E1-00A0DCD850F4}" destId="{CEB5BDD2-7EE7-475D-8794-F0A0689DC3EC}" srcOrd="2" destOrd="0" parTransId="{B7388211-DC38-4EAD-83A7-838FBAF1374B}" sibTransId="{FF4972DA-8E57-41ED-8C74-A568F5DBBF77}"/>
    <dgm:cxn modelId="{FF80FA18-66F2-4A50-85E9-E079C1DF1FE3}" type="presOf" srcId="{CEB5BDD2-7EE7-475D-8794-F0A0689DC3EC}" destId="{81678D5D-66F2-4F1C-A5AF-3F7EAC61D5DB}" srcOrd="0" destOrd="0" presId="urn:microsoft.com/office/officeart/2008/layout/CircularPictureCallout#1"/>
    <dgm:cxn modelId="{8141BBB1-9405-4641-B893-D16C58E8FB61}" srcId="{BC852D63-72F2-463C-A8E1-00A0DCD850F4}" destId="{2D18F578-C161-4CD1-BB73-07168ABCBF8E}" srcOrd="1" destOrd="0" parTransId="{08B198C3-C3D4-4837-872D-FF91B5C4A99A}" sibTransId="{398492BD-4D90-4843-ACE7-CC755440B284}"/>
    <dgm:cxn modelId="{CC5E6F7B-A822-45F8-9816-BB64B6903A4A}" type="presOf" srcId="{C622E5EC-8341-443E-B3DA-167805652866}" destId="{07A173BF-0D5D-45E6-A32D-9816E334BB92}" srcOrd="0" destOrd="0" presId="urn:microsoft.com/office/officeart/2008/layout/CircularPictureCallout#1"/>
    <dgm:cxn modelId="{A3E165F2-9521-453B-9969-EE9CDB73120A}" type="presOf" srcId="{2D18F578-C161-4CD1-BB73-07168ABCBF8E}" destId="{312705AF-1944-458F-AC2F-E8F4BF3929D5}" srcOrd="0" destOrd="0" presId="urn:microsoft.com/office/officeart/2008/layout/CircularPictureCallout#1"/>
    <dgm:cxn modelId="{DB6AF7D6-6540-4249-B069-761C4E4223C5}" type="presOf" srcId="{22FFDB76-395F-428E-B077-DD64AA23BFC3}" destId="{3D156F76-3FCB-48DB-BE99-A6ECA9CF1C6B}" srcOrd="0" destOrd="0" presId="urn:microsoft.com/office/officeart/2008/layout/CircularPictureCallout#1"/>
    <dgm:cxn modelId="{4DB00552-65AC-4B09-BB65-62F81757A3E0}" type="presOf" srcId="{DC8FBABD-004C-4C78-939E-9C0200A63213}" destId="{3E4AA001-AB7F-4CDD-85DE-F648D8280493}" srcOrd="0" destOrd="0" presId="urn:microsoft.com/office/officeart/2008/layout/CircularPictureCallout#1"/>
    <dgm:cxn modelId="{B12E0F34-C976-4320-A175-F98B7A475840}" srcId="{BC852D63-72F2-463C-A8E1-00A0DCD850F4}" destId="{3356D1D6-8C95-4140-B12C-659BED184E71}" srcOrd="0" destOrd="0" parTransId="{678A87DC-63D8-453D-B873-F41CCBB9E64C}" sibTransId="{DC8FBABD-004C-4C78-939E-9C0200A63213}"/>
    <dgm:cxn modelId="{2D8F0E45-FF73-4FAE-AD9A-87A614FF50BC}" type="presOf" srcId="{BC852D63-72F2-463C-A8E1-00A0DCD850F4}" destId="{A5837C7F-8D01-4C76-8BDA-8221DFFCA5CF}" srcOrd="0" destOrd="0" presId="urn:microsoft.com/office/officeart/2008/layout/CircularPictureCallout#1"/>
    <dgm:cxn modelId="{2F468712-334C-4996-B4A2-792AC6EE5F19}" type="presOf" srcId="{398492BD-4D90-4843-ACE7-CC755440B284}" destId="{7E951DB2-E9AF-43DD-80A8-EE05A623F094}" srcOrd="0" destOrd="0" presId="urn:microsoft.com/office/officeart/2008/layout/CircularPictureCallout#1"/>
    <dgm:cxn modelId="{537774A6-E1A1-428E-A22C-75BE2641333E}" type="presParOf" srcId="{A5837C7F-8D01-4C76-8BDA-8221DFFCA5CF}" destId="{6B6B3EAC-57EF-49A0-9B59-AEA90F5570C9}" srcOrd="0" destOrd="0" presId="urn:microsoft.com/office/officeart/2008/layout/CircularPictureCallout#1"/>
    <dgm:cxn modelId="{55C9E16F-78F8-4AA8-AA02-302E35D78FAC}" type="presParOf" srcId="{6B6B3EAC-57EF-49A0-9B59-AEA90F5570C9}" destId="{DFA57CF0-4634-4EC7-B32C-9A2E622ADB7C}" srcOrd="0" destOrd="0" presId="urn:microsoft.com/office/officeart/2008/layout/CircularPictureCallout#1"/>
    <dgm:cxn modelId="{1A20BCCD-CFEA-43B8-903B-96F2A4B27AA6}" type="presParOf" srcId="{DFA57CF0-4634-4EC7-B32C-9A2E622ADB7C}" destId="{3E4AA001-AB7F-4CDD-85DE-F648D8280493}" srcOrd="0" destOrd="0" presId="urn:microsoft.com/office/officeart/2008/layout/CircularPictureCallout#1"/>
    <dgm:cxn modelId="{EA3D3AFB-9DB2-4609-A615-3D2AD4FDEEFB}" type="presParOf" srcId="{6B6B3EAC-57EF-49A0-9B59-AEA90F5570C9}" destId="{CA09323B-3D79-44E7-B98F-C04138195D8F}" srcOrd="1" destOrd="0" presId="urn:microsoft.com/office/officeart/2008/layout/CircularPictureCallout#1"/>
    <dgm:cxn modelId="{D8298DAA-B435-4767-81E1-37FA732042DF}" type="presParOf" srcId="{6B6B3EAC-57EF-49A0-9B59-AEA90F5570C9}" destId="{BEE18377-71AF-4C11-B693-3BB1DFCD2831}" srcOrd="2" destOrd="0" presId="urn:microsoft.com/office/officeart/2008/layout/CircularPictureCallout#1"/>
    <dgm:cxn modelId="{3B3CF181-E8DC-495A-910F-23BDC626AADA}" type="presParOf" srcId="{BEE18377-71AF-4C11-B693-3BB1DFCD2831}" destId="{7E951DB2-E9AF-43DD-80A8-EE05A623F094}" srcOrd="0" destOrd="0" presId="urn:microsoft.com/office/officeart/2008/layout/CircularPictureCallout#1"/>
    <dgm:cxn modelId="{136590DA-2BD9-4FD5-BEAE-0BEB4A2A17C8}" type="presParOf" srcId="{6B6B3EAC-57EF-49A0-9B59-AEA90F5570C9}" destId="{8B1FB9B6-28BE-4617-989C-242A32021D0F}" srcOrd="3" destOrd="0" presId="urn:microsoft.com/office/officeart/2008/layout/CircularPictureCallout#1"/>
    <dgm:cxn modelId="{54A2AA47-339A-46AA-ADEA-6C05FD5AE3DE}" type="presParOf" srcId="{6B6B3EAC-57EF-49A0-9B59-AEA90F5570C9}" destId="{69DC983D-E8A2-40F8-82B8-40CF0CEB8A61}" srcOrd="4" destOrd="0" presId="urn:microsoft.com/office/officeart/2008/layout/CircularPictureCallout#1"/>
    <dgm:cxn modelId="{C131D65D-FD32-433D-9C72-856AF7D45EE5}" type="presParOf" srcId="{69DC983D-E8A2-40F8-82B8-40CF0CEB8A61}" destId="{312705AF-1944-458F-AC2F-E8F4BF3929D5}" srcOrd="0" destOrd="0" presId="urn:microsoft.com/office/officeart/2008/layout/CircularPictureCallout#1"/>
    <dgm:cxn modelId="{9EC48E36-EEAE-4898-9FBA-A340FE011D08}" type="presParOf" srcId="{6B6B3EAC-57EF-49A0-9B59-AEA90F5570C9}" destId="{9BAE1D60-4F38-434A-A2CB-7FB3D11475BF}" srcOrd="5" destOrd="0" presId="urn:microsoft.com/office/officeart/2008/layout/CircularPictureCallout#1"/>
    <dgm:cxn modelId="{422E4776-D0F6-49B4-B4D6-B7CAE0DA67E1}" type="presParOf" srcId="{9BAE1D60-4F38-434A-A2CB-7FB3D11475BF}" destId="{A405F0B7-C4C2-4844-8AD2-B1ADC3C7D437}" srcOrd="0" destOrd="0" presId="urn:microsoft.com/office/officeart/2008/layout/CircularPictureCallout#1"/>
    <dgm:cxn modelId="{E419EA7F-818F-44E2-89E5-227078B4D772}" type="presParOf" srcId="{6B6B3EAC-57EF-49A0-9B59-AEA90F5570C9}" destId="{A174B84F-1CD3-49DA-A668-60DAC14E154D}" srcOrd="6" destOrd="0" presId="urn:microsoft.com/office/officeart/2008/layout/CircularPictureCallout#1"/>
    <dgm:cxn modelId="{0C06D58F-1873-4419-84F4-66DF1190B24D}" type="presParOf" srcId="{6B6B3EAC-57EF-49A0-9B59-AEA90F5570C9}" destId="{13977324-3F8B-4469-8BFB-45FC7FA15C06}" srcOrd="7" destOrd="0" presId="urn:microsoft.com/office/officeart/2008/layout/CircularPictureCallout#1"/>
    <dgm:cxn modelId="{7B8A5CA0-2C63-4D02-8D31-DA4EF17A4A2B}" type="presParOf" srcId="{13977324-3F8B-4469-8BFB-45FC7FA15C06}" destId="{81678D5D-66F2-4F1C-A5AF-3F7EAC61D5DB}" srcOrd="0" destOrd="0" presId="urn:microsoft.com/office/officeart/2008/layout/CircularPictureCallout#1"/>
    <dgm:cxn modelId="{E5F63578-B92E-4C04-8B69-B39B8AB8FC8F}" type="presParOf" srcId="{6B6B3EAC-57EF-49A0-9B59-AEA90F5570C9}" destId="{E7752A7C-F43B-4A7D-8EA7-A0B53A3DD058}" srcOrd="8" destOrd="0" presId="urn:microsoft.com/office/officeart/2008/layout/CircularPictureCallout#1"/>
    <dgm:cxn modelId="{CF0368DF-AC52-4F65-B534-A3B06F087624}" type="presParOf" srcId="{E7752A7C-F43B-4A7D-8EA7-A0B53A3DD058}" destId="{07A173BF-0D5D-45E6-A32D-9816E334BB92}" srcOrd="0" destOrd="0" presId="urn:microsoft.com/office/officeart/2008/layout/CircularPictureCallout#1"/>
    <dgm:cxn modelId="{23ED1C13-917B-408C-A067-C656A32B538B}" type="presParOf" srcId="{6B6B3EAC-57EF-49A0-9B59-AEA90F5570C9}" destId="{615DE9DB-9AEB-4E9F-8798-F3D852DA5FFD}" srcOrd="9" destOrd="0" presId="urn:microsoft.com/office/officeart/2008/layout/CircularPictureCallout#1"/>
    <dgm:cxn modelId="{4BE2B749-3346-4CD3-B7E6-C3E0AFED4BD9}" type="presParOf" srcId="{6B6B3EAC-57EF-49A0-9B59-AEA90F5570C9}" destId="{D6348DCC-C549-4D27-BC5C-AEB14324D7B7}" srcOrd="10" destOrd="0" presId="urn:microsoft.com/office/officeart/2008/layout/CircularPictureCallout#1"/>
    <dgm:cxn modelId="{B3460DF3-FC16-430F-BC59-78B7549C6BB6}" type="presParOf" srcId="{D6348DCC-C549-4D27-BC5C-AEB14324D7B7}" destId="{3D156F76-3FCB-48DB-BE99-A6ECA9CF1C6B}" srcOrd="0" destOrd="0" presId="urn:microsoft.com/office/officeart/2008/layout/CircularPictureCallout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5D4E9-9F55-41B6-AD32-EC2AF344CC75}" type="doc">
      <dgm:prSet loTypeId="urn:microsoft.com/office/officeart/2008/layout/CircularPictureCallout#2" loCatId="picture" qsTypeId="urn:microsoft.com/office/officeart/2005/8/quickstyle/simple1#2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A98786EB-1F9B-49F1-B824-9A38E27C98BA}">
      <dgm:prSet/>
      <dgm:spPr/>
      <dgm:t>
        <a:bodyPr/>
        <a:lstStyle/>
        <a:p>
          <a:endParaRPr lang="en-US"/>
        </a:p>
      </dgm:t>
    </dgm:pt>
    <dgm:pt modelId="{F7D4E3B6-0492-4226-961D-EC065911951A}" type="parTrans" cxnId="{B1796D77-0639-47AB-BA09-1B2FCA606D3B}">
      <dgm:prSet/>
      <dgm:spPr/>
      <dgm:t>
        <a:bodyPr/>
        <a:lstStyle/>
        <a:p>
          <a:endParaRPr lang="en-US"/>
        </a:p>
      </dgm:t>
    </dgm:pt>
    <dgm:pt modelId="{9C2D34C9-FE94-4518-8617-F4F0B0994FDA}" type="sibTrans" cxnId="{B1796D77-0639-47AB-BA09-1B2FCA606D3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A0024CF-218B-4AB6-A26E-E4304C781237}">
      <dgm:prSet phldrT="[Text]"/>
      <dgm:spPr/>
      <dgm:t>
        <a:bodyPr/>
        <a:lstStyle/>
        <a:p>
          <a:endParaRPr lang="en-US" dirty="0"/>
        </a:p>
      </dgm:t>
    </dgm:pt>
    <dgm:pt modelId="{5D5DF227-DB6D-49B0-896A-55757AB44371}" type="parTrans" cxnId="{5C45A78D-CC1C-4DCC-A0E5-1EB1A865B938}">
      <dgm:prSet/>
      <dgm:spPr/>
      <dgm:t>
        <a:bodyPr/>
        <a:lstStyle/>
        <a:p>
          <a:endParaRPr lang="en-US"/>
        </a:p>
      </dgm:t>
    </dgm:pt>
    <dgm:pt modelId="{10F310F9-726E-4AF7-A5BF-8420088D3349}" type="sibTrans" cxnId="{5C45A78D-CC1C-4DCC-A0E5-1EB1A865B938}">
      <dgm:prSet/>
      <dgm:spPr/>
      <dgm:t>
        <a:bodyPr/>
        <a:lstStyle/>
        <a:p>
          <a:endParaRPr lang="en-US"/>
        </a:p>
      </dgm:t>
    </dgm:pt>
    <dgm:pt modelId="{D961B917-F994-4FC9-8E9F-32ED996B2543}">
      <dgm:prSet phldrT="[Text]"/>
      <dgm:spPr/>
      <dgm:t>
        <a:bodyPr/>
        <a:lstStyle/>
        <a:p>
          <a:endParaRPr lang="en-US" dirty="0"/>
        </a:p>
      </dgm:t>
    </dgm:pt>
    <dgm:pt modelId="{03AA6D1D-C6AB-4E01-910A-3E798D03BA1C}" type="parTrans" cxnId="{7F70A695-0950-43D3-851F-7BFBD94C1675}">
      <dgm:prSet/>
      <dgm:spPr/>
      <dgm:t>
        <a:bodyPr/>
        <a:lstStyle/>
        <a:p>
          <a:endParaRPr lang="en-US"/>
        </a:p>
      </dgm:t>
    </dgm:pt>
    <dgm:pt modelId="{3CC5FF88-1407-47C2-A0CE-B23F775EF7FA}" type="sibTrans" cxnId="{7F70A695-0950-43D3-851F-7BFBD94C1675}">
      <dgm:prSet/>
      <dgm:spPr/>
      <dgm:t>
        <a:bodyPr/>
        <a:lstStyle/>
        <a:p>
          <a:endParaRPr lang="en-US"/>
        </a:p>
      </dgm:t>
    </dgm:pt>
    <dgm:pt modelId="{3FF4CC25-4429-4BA9-AAEC-221D272A8DC0}">
      <dgm:prSet phldrT="[Text]"/>
      <dgm:spPr/>
      <dgm:t>
        <a:bodyPr/>
        <a:lstStyle/>
        <a:p>
          <a:endParaRPr lang="en-US" dirty="0"/>
        </a:p>
      </dgm:t>
    </dgm:pt>
    <dgm:pt modelId="{07113389-C21C-4A32-A9CE-D32898A51F59}" type="parTrans" cxnId="{FC0CAE16-1B3D-4E50-AF84-EF88BA4E5141}">
      <dgm:prSet/>
      <dgm:spPr/>
      <dgm:t>
        <a:bodyPr/>
        <a:lstStyle/>
        <a:p>
          <a:endParaRPr lang="en-US"/>
        </a:p>
      </dgm:t>
    </dgm:pt>
    <dgm:pt modelId="{6B2AE74A-A1EC-49DB-86F0-AA969CE4DFF2}" type="sibTrans" cxnId="{FC0CAE16-1B3D-4E50-AF84-EF88BA4E5141}">
      <dgm:prSet/>
      <dgm:spPr/>
      <dgm:t>
        <a:bodyPr/>
        <a:lstStyle/>
        <a:p>
          <a:endParaRPr lang="en-US"/>
        </a:p>
      </dgm:t>
    </dgm:pt>
    <dgm:pt modelId="{686F6F77-272B-464C-A82F-55A40D641402}" type="pres">
      <dgm:prSet presAssocID="{5725D4E9-9F55-41B6-AD32-EC2AF344CC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5900D2-001D-45A2-922B-ED37F118E771}" type="pres">
      <dgm:prSet presAssocID="{5725D4E9-9F55-41B6-AD32-EC2AF344CC75}" presName="Name1" presStyleCnt="0"/>
      <dgm:spPr/>
    </dgm:pt>
    <dgm:pt modelId="{0AE29FBC-4F38-47C6-8826-F515FF1EA625}" type="pres">
      <dgm:prSet presAssocID="{9C2D34C9-FE94-4518-8617-F4F0B0994FDA}" presName="picture_1" presStyleCnt="0"/>
      <dgm:spPr/>
    </dgm:pt>
    <dgm:pt modelId="{E6D83A05-4D99-4FAF-A740-3DB2AFE4AD64}" type="pres">
      <dgm:prSet presAssocID="{9C2D34C9-FE94-4518-8617-F4F0B0994FDA}" presName="pictureRepeatNode" presStyleLbl="alignImgPlace1" presStyleIdx="0" presStyleCnt="1" custScaleX="137327" custScaleY="128864"/>
      <dgm:spPr/>
      <dgm:t>
        <a:bodyPr/>
        <a:lstStyle/>
        <a:p>
          <a:endParaRPr lang="en-US"/>
        </a:p>
      </dgm:t>
    </dgm:pt>
    <dgm:pt modelId="{DD8FE388-A0D0-453A-B138-6BBEAB91A97C}" type="pres">
      <dgm:prSet presAssocID="{A98786EB-1F9B-49F1-B824-9A38E27C98B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5A78D-CC1C-4DCC-A0E5-1EB1A865B938}" srcId="{A98786EB-1F9B-49F1-B824-9A38E27C98BA}" destId="{FA0024CF-218B-4AB6-A26E-E4304C781237}" srcOrd="0" destOrd="0" parTransId="{5D5DF227-DB6D-49B0-896A-55757AB44371}" sibTransId="{10F310F9-726E-4AF7-A5BF-8420088D3349}"/>
    <dgm:cxn modelId="{BFAF0BF2-2F0F-4D75-B72A-71A17F38F59D}" type="presOf" srcId="{3FF4CC25-4429-4BA9-AAEC-221D272A8DC0}" destId="{DD8FE388-A0D0-453A-B138-6BBEAB91A97C}" srcOrd="0" destOrd="3" presId="urn:microsoft.com/office/officeart/2008/layout/CircularPictureCallout#2"/>
    <dgm:cxn modelId="{83E1E6BE-D9AC-4239-BD34-E95AE6E6699F}" type="presOf" srcId="{A98786EB-1F9B-49F1-B824-9A38E27C98BA}" destId="{DD8FE388-A0D0-453A-B138-6BBEAB91A97C}" srcOrd="0" destOrd="0" presId="urn:microsoft.com/office/officeart/2008/layout/CircularPictureCallout#2"/>
    <dgm:cxn modelId="{16012FBD-EE02-4E7D-A9EF-E31BEF92588B}" type="presOf" srcId="{5725D4E9-9F55-41B6-AD32-EC2AF344CC75}" destId="{686F6F77-272B-464C-A82F-55A40D641402}" srcOrd="0" destOrd="0" presId="urn:microsoft.com/office/officeart/2008/layout/CircularPictureCallout#2"/>
    <dgm:cxn modelId="{B52C4BFC-C8B2-49D4-908D-0655D521E01A}" type="presOf" srcId="{D961B917-F994-4FC9-8E9F-32ED996B2543}" destId="{DD8FE388-A0D0-453A-B138-6BBEAB91A97C}" srcOrd="0" destOrd="2" presId="urn:microsoft.com/office/officeart/2008/layout/CircularPictureCallout#2"/>
    <dgm:cxn modelId="{86E3335E-35BC-4FF7-BC2E-9DF3443B2E7A}" type="presOf" srcId="{FA0024CF-218B-4AB6-A26E-E4304C781237}" destId="{DD8FE388-A0D0-453A-B138-6BBEAB91A97C}" srcOrd="0" destOrd="1" presId="urn:microsoft.com/office/officeart/2008/layout/CircularPictureCallout#2"/>
    <dgm:cxn modelId="{7F70A695-0950-43D3-851F-7BFBD94C1675}" srcId="{A98786EB-1F9B-49F1-B824-9A38E27C98BA}" destId="{D961B917-F994-4FC9-8E9F-32ED996B2543}" srcOrd="1" destOrd="0" parTransId="{03AA6D1D-C6AB-4E01-910A-3E798D03BA1C}" sibTransId="{3CC5FF88-1407-47C2-A0CE-B23F775EF7FA}"/>
    <dgm:cxn modelId="{B1796D77-0639-47AB-BA09-1B2FCA606D3B}" srcId="{5725D4E9-9F55-41B6-AD32-EC2AF344CC75}" destId="{A98786EB-1F9B-49F1-B824-9A38E27C98BA}" srcOrd="0" destOrd="0" parTransId="{F7D4E3B6-0492-4226-961D-EC065911951A}" sibTransId="{9C2D34C9-FE94-4518-8617-F4F0B0994FDA}"/>
    <dgm:cxn modelId="{4FB38243-A416-48D9-897B-ED08248DE8B0}" type="presOf" srcId="{9C2D34C9-FE94-4518-8617-F4F0B0994FDA}" destId="{E6D83A05-4D99-4FAF-A740-3DB2AFE4AD64}" srcOrd="0" destOrd="0" presId="urn:microsoft.com/office/officeart/2008/layout/CircularPictureCallout#2"/>
    <dgm:cxn modelId="{FC0CAE16-1B3D-4E50-AF84-EF88BA4E5141}" srcId="{A98786EB-1F9B-49F1-B824-9A38E27C98BA}" destId="{3FF4CC25-4429-4BA9-AAEC-221D272A8DC0}" srcOrd="2" destOrd="0" parTransId="{07113389-C21C-4A32-A9CE-D32898A51F59}" sibTransId="{6B2AE74A-A1EC-49DB-86F0-AA969CE4DFF2}"/>
    <dgm:cxn modelId="{4AFA0783-4BB5-4AB5-A9C8-A2F690B6E637}" type="presParOf" srcId="{686F6F77-272B-464C-A82F-55A40D641402}" destId="{8E5900D2-001D-45A2-922B-ED37F118E771}" srcOrd="0" destOrd="0" presId="urn:microsoft.com/office/officeart/2008/layout/CircularPictureCallout#2"/>
    <dgm:cxn modelId="{C05C44AA-9C0D-43C3-8D82-4429C582186B}" type="presParOf" srcId="{8E5900D2-001D-45A2-922B-ED37F118E771}" destId="{0AE29FBC-4F38-47C6-8826-F515FF1EA625}" srcOrd="0" destOrd="0" presId="urn:microsoft.com/office/officeart/2008/layout/CircularPictureCallout#2"/>
    <dgm:cxn modelId="{BF227E5A-CB67-4F6E-A6A7-36F150E8A56F}" type="presParOf" srcId="{0AE29FBC-4F38-47C6-8826-F515FF1EA625}" destId="{E6D83A05-4D99-4FAF-A740-3DB2AFE4AD64}" srcOrd="0" destOrd="0" presId="urn:microsoft.com/office/officeart/2008/layout/CircularPictureCallout#2"/>
    <dgm:cxn modelId="{2E645F56-4062-4553-987D-952869B7B326}" type="presParOf" srcId="{8E5900D2-001D-45A2-922B-ED37F118E771}" destId="{DD8FE388-A0D0-453A-B138-6BBEAB91A97C}" srcOrd="1" destOrd="0" presId="urn:microsoft.com/office/officeart/2008/layout/CircularPictureCallout#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1D1997-52AF-44CE-B87E-EDA413C0CD9F}" type="doc">
      <dgm:prSet loTypeId="urn:microsoft.com/office/officeart/2005/8/layout/hierarchy1#1" loCatId="hierarchy" qsTypeId="urn:microsoft.com/office/officeart/2005/8/quickstyle/simple1#3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65EF4B40-3296-493D-BC88-A14B637D350E}">
      <dgm:prSet phldrT="[Text]"/>
      <dgm:spPr/>
      <dgm:t>
        <a:bodyPr/>
        <a:lstStyle/>
        <a:p>
          <a:r>
            <a:rPr lang="id-ID" dirty="0" smtClean="0"/>
            <a:t>JENIS DATA</a:t>
          </a:r>
          <a:endParaRPr lang="en-US" dirty="0"/>
        </a:p>
      </dgm:t>
    </dgm:pt>
    <dgm:pt modelId="{E22735CB-2E9B-4506-901D-86DCC285B782}" type="parTrans" cxnId="{14D723B6-B475-407B-8D7A-29F2990677B8}">
      <dgm:prSet/>
      <dgm:spPr/>
      <dgm:t>
        <a:bodyPr/>
        <a:lstStyle/>
        <a:p>
          <a:endParaRPr lang="en-US"/>
        </a:p>
      </dgm:t>
    </dgm:pt>
    <dgm:pt modelId="{2EC0EA29-0E8C-4205-B75B-E68648B92197}" type="sibTrans" cxnId="{14D723B6-B475-407B-8D7A-29F2990677B8}">
      <dgm:prSet/>
      <dgm:spPr/>
      <dgm:t>
        <a:bodyPr/>
        <a:lstStyle/>
        <a:p>
          <a:endParaRPr lang="en-US"/>
        </a:p>
      </dgm:t>
    </dgm:pt>
    <dgm:pt modelId="{609100F7-3F77-4C94-9ABC-5453FD5E7FC0}">
      <dgm:prSet phldrT="[Text]"/>
      <dgm:spPr/>
      <dgm:t>
        <a:bodyPr/>
        <a:lstStyle/>
        <a:p>
          <a:r>
            <a:rPr lang="id-ID" dirty="0" smtClean="0"/>
            <a:t>ASPASIAL /</a:t>
          </a:r>
        </a:p>
        <a:p>
          <a:r>
            <a:rPr lang="id-ID" dirty="0" smtClean="0"/>
            <a:t>STATISTIK</a:t>
          </a:r>
          <a:endParaRPr lang="en-US" dirty="0"/>
        </a:p>
      </dgm:t>
    </dgm:pt>
    <dgm:pt modelId="{3D944BE2-5C89-4677-A6D9-990F081E2200}" type="parTrans" cxnId="{B83A9FF2-3EED-4F15-881B-F8326C9F088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CF698434-E3B6-4B03-BF1B-657D621E79B2}" type="sibTrans" cxnId="{B83A9FF2-3EED-4F15-881B-F8326C9F0882}">
      <dgm:prSet/>
      <dgm:spPr/>
      <dgm:t>
        <a:bodyPr/>
        <a:lstStyle/>
        <a:p>
          <a:endParaRPr lang="en-US"/>
        </a:p>
      </dgm:t>
    </dgm:pt>
    <dgm:pt modelId="{E6A1D3FF-C8E0-4F7C-81F2-7D3571398E96}">
      <dgm:prSet phldrT="[Text]"/>
      <dgm:spPr/>
      <dgm:t>
        <a:bodyPr/>
        <a:lstStyle/>
        <a:p>
          <a:r>
            <a:rPr lang="id-ID" dirty="0" smtClean="0"/>
            <a:t>DASAR</a:t>
          </a:r>
          <a:endParaRPr lang="en-US" dirty="0"/>
        </a:p>
      </dgm:t>
    </dgm:pt>
    <dgm:pt modelId="{CAB1DE69-9385-4CE0-B0B7-DBBA45B4F595}" type="parTrans" cxnId="{B677309A-F94C-4733-96AF-F70F59A3A69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021C3F15-3F77-4014-ACD2-AD02A06FEA0D}" type="sibTrans" cxnId="{B677309A-F94C-4733-96AF-F70F59A3A693}">
      <dgm:prSet/>
      <dgm:spPr/>
      <dgm:t>
        <a:bodyPr/>
        <a:lstStyle/>
        <a:p>
          <a:endParaRPr lang="en-US"/>
        </a:p>
      </dgm:t>
    </dgm:pt>
    <dgm:pt modelId="{D94C53DC-88FD-4DA4-B61B-D7BAA492FE8F}">
      <dgm:prSet phldrT="[Text]"/>
      <dgm:spPr/>
      <dgm:t>
        <a:bodyPr/>
        <a:lstStyle/>
        <a:p>
          <a:r>
            <a:rPr lang="id-ID" dirty="0" smtClean="0"/>
            <a:t>SEKTORAL</a:t>
          </a:r>
          <a:endParaRPr lang="en-US" dirty="0"/>
        </a:p>
      </dgm:t>
    </dgm:pt>
    <dgm:pt modelId="{7CDEB294-FDC0-4B4D-9206-1ED6E8B13878}" type="parTrans" cxnId="{ABD253F6-2902-4D5B-8EBD-154F3EF24D55}">
      <dgm:prSet/>
      <dgm:spPr>
        <a:ln w="571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CE591458-E33E-48F0-9365-6DEB4486C207}" type="sibTrans" cxnId="{ABD253F6-2902-4D5B-8EBD-154F3EF24D55}">
      <dgm:prSet/>
      <dgm:spPr/>
      <dgm:t>
        <a:bodyPr/>
        <a:lstStyle/>
        <a:p>
          <a:endParaRPr lang="en-US"/>
        </a:p>
      </dgm:t>
    </dgm:pt>
    <dgm:pt modelId="{99BB6346-AE0E-4776-A850-43CE243679C3}">
      <dgm:prSet phldrT="[Text]"/>
      <dgm:spPr/>
      <dgm:t>
        <a:bodyPr/>
        <a:lstStyle/>
        <a:p>
          <a:r>
            <a:rPr lang="id-ID" dirty="0" smtClean="0"/>
            <a:t>SPASIAL</a:t>
          </a:r>
          <a:endParaRPr lang="en-US" dirty="0"/>
        </a:p>
      </dgm:t>
    </dgm:pt>
    <dgm:pt modelId="{080BAAAF-16F4-4FEB-AE5A-3DC7B03667E2}" type="parTrans" cxnId="{6645343D-AEE1-4648-92D1-E3C5B0E3238C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00BB7A07-8502-4764-B8E3-970878654481}" type="sibTrans" cxnId="{6645343D-AEE1-4648-92D1-E3C5B0E3238C}">
      <dgm:prSet/>
      <dgm:spPr/>
      <dgm:t>
        <a:bodyPr/>
        <a:lstStyle/>
        <a:p>
          <a:endParaRPr lang="en-US"/>
        </a:p>
      </dgm:t>
    </dgm:pt>
    <dgm:pt modelId="{125E0CE0-E7DF-4D83-B309-669E13B79EF4}">
      <dgm:prSet phldrT="[Text]"/>
      <dgm:spPr/>
      <dgm:t>
        <a:bodyPr/>
        <a:lstStyle/>
        <a:p>
          <a:r>
            <a:rPr lang="id-ID" dirty="0" smtClean="0"/>
            <a:t>GEOSPASIAL DASAR</a:t>
          </a:r>
          <a:endParaRPr lang="en-US" dirty="0"/>
        </a:p>
      </dgm:t>
    </dgm:pt>
    <dgm:pt modelId="{7AB1BFE0-A593-4549-A4EF-FAB935D0D367}" type="parTrans" cxnId="{77719B3A-7695-4876-A09E-BBBF8A785EA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ABC67DA8-0FE5-4A64-957A-B475969E2B94}" type="sibTrans" cxnId="{77719B3A-7695-4876-A09E-BBBF8A785EAE}">
      <dgm:prSet/>
      <dgm:spPr/>
      <dgm:t>
        <a:bodyPr/>
        <a:lstStyle/>
        <a:p>
          <a:endParaRPr lang="en-US"/>
        </a:p>
      </dgm:t>
    </dgm:pt>
    <dgm:pt modelId="{E81EFF03-71D6-41A0-832C-0C03172C4555}">
      <dgm:prSet/>
      <dgm:spPr/>
      <dgm:t>
        <a:bodyPr/>
        <a:lstStyle/>
        <a:p>
          <a:r>
            <a:rPr lang="id-ID" dirty="0" smtClean="0"/>
            <a:t>KHUSUS</a:t>
          </a:r>
          <a:endParaRPr lang="en-US" dirty="0"/>
        </a:p>
      </dgm:t>
    </dgm:pt>
    <dgm:pt modelId="{F5CB8FC9-8CE0-448C-95C0-CD2217D0A087}" type="parTrans" cxnId="{6648ACB2-D519-4406-B33F-88C3E7BAE21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09DFF5C0-B3FD-4E25-ABD4-67EE986737E2}" type="sibTrans" cxnId="{6648ACB2-D519-4406-B33F-88C3E7BAE217}">
      <dgm:prSet/>
      <dgm:spPr/>
      <dgm:t>
        <a:bodyPr/>
        <a:lstStyle/>
        <a:p>
          <a:endParaRPr lang="en-US"/>
        </a:p>
      </dgm:t>
    </dgm:pt>
    <dgm:pt modelId="{0AC00A0F-528D-47A2-8BFC-7E583226E8E0}">
      <dgm:prSet/>
      <dgm:spPr/>
      <dgm:t>
        <a:bodyPr/>
        <a:lstStyle/>
        <a:p>
          <a:pPr algn="ctr"/>
          <a:r>
            <a:rPr lang="id-ID" dirty="0" smtClean="0"/>
            <a:t>GEOSPASIAL TEMATIK</a:t>
          </a:r>
          <a:endParaRPr lang="en-US" dirty="0"/>
        </a:p>
      </dgm:t>
    </dgm:pt>
    <dgm:pt modelId="{ACCEDBEF-6158-4463-AC38-0C5A32E220FF}" type="parTrans" cxnId="{BAB1FB81-06FD-465A-A467-6AA669FC909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B84C0F59-D4D6-4A7D-B423-2CF042A801A7}" type="sibTrans" cxnId="{BAB1FB81-06FD-465A-A467-6AA669FC9091}">
      <dgm:prSet/>
      <dgm:spPr/>
      <dgm:t>
        <a:bodyPr/>
        <a:lstStyle/>
        <a:p>
          <a:endParaRPr lang="en-US"/>
        </a:p>
      </dgm:t>
    </dgm:pt>
    <dgm:pt modelId="{B143CBE9-5935-4A18-8A69-05C4E66973F6}" type="pres">
      <dgm:prSet presAssocID="{051D1997-52AF-44CE-B87E-EDA413C0CD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E6CA9A-5362-4726-BC90-912BFB2624A1}" type="pres">
      <dgm:prSet presAssocID="{65EF4B40-3296-493D-BC88-A14B637D350E}" presName="hierRoot1" presStyleCnt="0"/>
      <dgm:spPr/>
    </dgm:pt>
    <dgm:pt modelId="{F4CF8E80-B8A1-4011-B8E6-C2279E3CB699}" type="pres">
      <dgm:prSet presAssocID="{65EF4B40-3296-493D-BC88-A14B637D350E}" presName="composite" presStyleCnt="0"/>
      <dgm:spPr/>
    </dgm:pt>
    <dgm:pt modelId="{570FFB62-E8AC-449D-BC1B-C6F036123A9D}" type="pres">
      <dgm:prSet presAssocID="{65EF4B40-3296-493D-BC88-A14B637D350E}" presName="background" presStyleLbl="node0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925DCDB-EF33-4A66-975F-762559598D51}" type="pres">
      <dgm:prSet presAssocID="{65EF4B40-3296-493D-BC88-A14B637D35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B0520-8267-4874-B0C6-CAA634B0125B}" type="pres">
      <dgm:prSet presAssocID="{65EF4B40-3296-493D-BC88-A14B637D350E}" presName="hierChild2" presStyleCnt="0"/>
      <dgm:spPr/>
    </dgm:pt>
    <dgm:pt modelId="{34B0F138-6859-47CF-960F-47CD81AF2B46}" type="pres">
      <dgm:prSet presAssocID="{3D944BE2-5C89-4677-A6D9-990F081E220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ABD0C55-2648-4459-A53B-F342FFF04BE7}" type="pres">
      <dgm:prSet presAssocID="{609100F7-3F77-4C94-9ABC-5453FD5E7FC0}" presName="hierRoot2" presStyleCnt="0"/>
      <dgm:spPr/>
    </dgm:pt>
    <dgm:pt modelId="{783E0D42-58AB-439E-8404-3D700D916161}" type="pres">
      <dgm:prSet presAssocID="{609100F7-3F77-4C94-9ABC-5453FD5E7FC0}" presName="composite2" presStyleCnt="0"/>
      <dgm:spPr/>
    </dgm:pt>
    <dgm:pt modelId="{B4EE466A-5814-4D67-A1E8-83DA56AD1FF8}" type="pres">
      <dgm:prSet presAssocID="{609100F7-3F77-4C94-9ABC-5453FD5E7FC0}" presName="background2" presStyleLbl="node2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FD895ED-B300-4C08-9C3D-189E8CAD9CF5}" type="pres">
      <dgm:prSet presAssocID="{609100F7-3F77-4C94-9ABC-5453FD5E7FC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47FB2E-3B5E-4338-BA63-05F775FBDAAA}" type="pres">
      <dgm:prSet presAssocID="{609100F7-3F77-4C94-9ABC-5453FD5E7FC0}" presName="hierChild3" presStyleCnt="0"/>
      <dgm:spPr/>
    </dgm:pt>
    <dgm:pt modelId="{961BC832-48A1-4927-8C81-D092249DD483}" type="pres">
      <dgm:prSet presAssocID="{CAB1DE69-9385-4CE0-B0B7-DBBA45B4F595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5D8639-BC24-47FE-AF7F-438F794E1C18}" type="pres">
      <dgm:prSet presAssocID="{E6A1D3FF-C8E0-4F7C-81F2-7D3571398E96}" presName="hierRoot3" presStyleCnt="0"/>
      <dgm:spPr/>
    </dgm:pt>
    <dgm:pt modelId="{B872C7CC-1635-4A44-81CE-608D811CC75D}" type="pres">
      <dgm:prSet presAssocID="{E6A1D3FF-C8E0-4F7C-81F2-7D3571398E96}" presName="composite3" presStyleCnt="0"/>
      <dgm:spPr/>
    </dgm:pt>
    <dgm:pt modelId="{9BC25F38-1B27-476A-8F34-3A2036638934}" type="pres">
      <dgm:prSet presAssocID="{E6A1D3FF-C8E0-4F7C-81F2-7D3571398E96}" presName="background3" presStyleLbl="node3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ABCD188-066E-4171-A7C7-668DC9961C6B}" type="pres">
      <dgm:prSet presAssocID="{E6A1D3FF-C8E0-4F7C-81F2-7D3571398E9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CE007-6CF5-460B-9369-DF459EA007C6}" type="pres">
      <dgm:prSet presAssocID="{E6A1D3FF-C8E0-4F7C-81F2-7D3571398E96}" presName="hierChild4" presStyleCnt="0"/>
      <dgm:spPr/>
    </dgm:pt>
    <dgm:pt modelId="{5368A758-CD5E-4244-9ECE-8A8FDC7B0CFF}" type="pres">
      <dgm:prSet presAssocID="{7CDEB294-FDC0-4B4D-9206-1ED6E8B1387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09FCCC6B-10F7-4EAE-A904-B251B072D30B}" type="pres">
      <dgm:prSet presAssocID="{D94C53DC-88FD-4DA4-B61B-D7BAA492FE8F}" presName="hierRoot3" presStyleCnt="0"/>
      <dgm:spPr/>
    </dgm:pt>
    <dgm:pt modelId="{17C53C37-0BAB-4A31-9039-8E2F5BA9F4C1}" type="pres">
      <dgm:prSet presAssocID="{D94C53DC-88FD-4DA4-B61B-D7BAA492FE8F}" presName="composite3" presStyleCnt="0"/>
      <dgm:spPr/>
    </dgm:pt>
    <dgm:pt modelId="{43ACCCDD-CECD-4CC0-805E-9EB7324C55D7}" type="pres">
      <dgm:prSet presAssocID="{D94C53DC-88FD-4DA4-B61B-D7BAA492FE8F}" presName="background3" presStyleLbl="node3" presStyleIdx="1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D918802-5029-4721-ADB3-81355F9A2D99}" type="pres">
      <dgm:prSet presAssocID="{D94C53DC-88FD-4DA4-B61B-D7BAA492FE8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A10F2-5A1F-4560-9D83-F71191468A39}" type="pres">
      <dgm:prSet presAssocID="{D94C53DC-88FD-4DA4-B61B-D7BAA492FE8F}" presName="hierChild4" presStyleCnt="0"/>
      <dgm:spPr/>
    </dgm:pt>
    <dgm:pt modelId="{C4BCE7A4-FEC6-4A2B-A2EF-FA81772A1093}" type="pres">
      <dgm:prSet presAssocID="{F5CB8FC9-8CE0-448C-95C0-CD2217D0A087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363754D-4249-460C-9AD9-AD67DF16FC50}" type="pres">
      <dgm:prSet presAssocID="{E81EFF03-71D6-41A0-832C-0C03172C4555}" presName="hierRoot3" presStyleCnt="0"/>
      <dgm:spPr/>
    </dgm:pt>
    <dgm:pt modelId="{BBD18C69-B07F-4127-8119-41BA8F2FA8C9}" type="pres">
      <dgm:prSet presAssocID="{E81EFF03-71D6-41A0-832C-0C03172C4555}" presName="composite3" presStyleCnt="0"/>
      <dgm:spPr/>
    </dgm:pt>
    <dgm:pt modelId="{08906F45-1536-4FF8-9EC7-791CB3AFFF5C}" type="pres">
      <dgm:prSet presAssocID="{E81EFF03-71D6-41A0-832C-0C03172C4555}" presName="background3" presStyleLbl="node3" presStyleIdx="2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7F57AC1-235A-4019-92E2-141BE4731747}" type="pres">
      <dgm:prSet presAssocID="{E81EFF03-71D6-41A0-832C-0C03172C45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9B4FA-0818-4B05-A12D-7065F0E8EB37}" type="pres">
      <dgm:prSet presAssocID="{E81EFF03-71D6-41A0-832C-0C03172C4555}" presName="hierChild4" presStyleCnt="0"/>
      <dgm:spPr/>
    </dgm:pt>
    <dgm:pt modelId="{6AF1A3AE-6E4A-4A0A-B5E8-7D1EEC930FD6}" type="pres">
      <dgm:prSet presAssocID="{080BAAAF-16F4-4FEB-AE5A-3DC7B03667E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C4F98DD-7B89-470A-8CC0-9594AB199FA8}" type="pres">
      <dgm:prSet presAssocID="{99BB6346-AE0E-4776-A850-43CE243679C3}" presName="hierRoot2" presStyleCnt="0"/>
      <dgm:spPr/>
    </dgm:pt>
    <dgm:pt modelId="{7FF5DEC3-5DB9-4037-8693-0B08DC323C0F}" type="pres">
      <dgm:prSet presAssocID="{99BB6346-AE0E-4776-A850-43CE243679C3}" presName="composite2" presStyleCnt="0"/>
      <dgm:spPr/>
    </dgm:pt>
    <dgm:pt modelId="{0B314A07-DF75-43B1-B94F-12259B8549EC}" type="pres">
      <dgm:prSet presAssocID="{99BB6346-AE0E-4776-A850-43CE243679C3}" presName="background2" presStyleLbl="node2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14E8A73-9D32-4DF5-B787-B7D8DBBA6549}" type="pres">
      <dgm:prSet presAssocID="{99BB6346-AE0E-4776-A850-43CE243679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5ABB9-35D7-40B0-9800-D855BCFBF5E6}" type="pres">
      <dgm:prSet presAssocID="{99BB6346-AE0E-4776-A850-43CE243679C3}" presName="hierChild3" presStyleCnt="0"/>
      <dgm:spPr/>
    </dgm:pt>
    <dgm:pt modelId="{0D4B9A6F-3803-4322-8649-1C77409B17E8}" type="pres">
      <dgm:prSet presAssocID="{7AB1BFE0-A593-4549-A4EF-FAB935D0D36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E6C46A7D-C4F2-4A4E-9331-9D32A17F7E70}" type="pres">
      <dgm:prSet presAssocID="{125E0CE0-E7DF-4D83-B309-669E13B79EF4}" presName="hierRoot3" presStyleCnt="0"/>
      <dgm:spPr/>
    </dgm:pt>
    <dgm:pt modelId="{EA4C3DBB-2607-4E3E-99ED-CA99AD3B1D65}" type="pres">
      <dgm:prSet presAssocID="{125E0CE0-E7DF-4D83-B309-669E13B79EF4}" presName="composite3" presStyleCnt="0"/>
      <dgm:spPr/>
    </dgm:pt>
    <dgm:pt modelId="{BF2505D3-9003-4096-AF62-FA4D4C830D7E}" type="pres">
      <dgm:prSet presAssocID="{125E0CE0-E7DF-4D83-B309-669E13B79EF4}" presName="background3" presStyleLbl="node3" presStyleIdx="3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16B7DEE-C001-4899-97AA-F136D5778FEF}" type="pres">
      <dgm:prSet presAssocID="{125E0CE0-E7DF-4D83-B309-669E13B79EF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B9F5C-DC06-4653-8678-E6B82ADB35F9}" type="pres">
      <dgm:prSet presAssocID="{125E0CE0-E7DF-4D83-B309-669E13B79EF4}" presName="hierChild4" presStyleCnt="0"/>
      <dgm:spPr/>
    </dgm:pt>
    <dgm:pt modelId="{30A163E6-0F9B-46A5-80FA-317EAB0EFD8F}" type="pres">
      <dgm:prSet presAssocID="{ACCEDBEF-6158-4463-AC38-0C5A32E220FF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55880BF-EDAB-4CEB-B861-040D5269BDF8}" type="pres">
      <dgm:prSet presAssocID="{0AC00A0F-528D-47A2-8BFC-7E583226E8E0}" presName="hierRoot3" presStyleCnt="0"/>
      <dgm:spPr/>
    </dgm:pt>
    <dgm:pt modelId="{3C09D4F0-27EA-4360-A12D-7E3F8922B76A}" type="pres">
      <dgm:prSet presAssocID="{0AC00A0F-528D-47A2-8BFC-7E583226E8E0}" presName="composite3" presStyleCnt="0"/>
      <dgm:spPr/>
    </dgm:pt>
    <dgm:pt modelId="{F391E3E8-752A-4A41-B4D1-02C854F5FC11}" type="pres">
      <dgm:prSet presAssocID="{0AC00A0F-528D-47A2-8BFC-7E583226E8E0}" presName="background3" presStyleLbl="node3" presStyleIdx="4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FC510BA-DF62-46F6-B9D5-31372EA806E2}" type="pres">
      <dgm:prSet presAssocID="{0AC00A0F-528D-47A2-8BFC-7E583226E8E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F90BF-2C8F-433D-AE47-CD91FC7B690D}" type="pres">
      <dgm:prSet presAssocID="{0AC00A0F-528D-47A2-8BFC-7E583226E8E0}" presName="hierChild4" presStyleCnt="0"/>
      <dgm:spPr/>
    </dgm:pt>
  </dgm:ptLst>
  <dgm:cxnLst>
    <dgm:cxn modelId="{6648ACB2-D519-4406-B33F-88C3E7BAE217}" srcId="{609100F7-3F77-4C94-9ABC-5453FD5E7FC0}" destId="{E81EFF03-71D6-41A0-832C-0C03172C4555}" srcOrd="2" destOrd="0" parTransId="{F5CB8FC9-8CE0-448C-95C0-CD2217D0A087}" sibTransId="{09DFF5C0-B3FD-4E25-ABD4-67EE986737E2}"/>
    <dgm:cxn modelId="{D3A80AC1-5E00-4D2B-A520-B4989DF2BB0F}" type="presOf" srcId="{99BB6346-AE0E-4776-A850-43CE243679C3}" destId="{D14E8A73-9D32-4DF5-B787-B7D8DBBA6549}" srcOrd="0" destOrd="0" presId="urn:microsoft.com/office/officeart/2005/8/layout/hierarchy1#1"/>
    <dgm:cxn modelId="{6681C43D-D1A0-4F1C-B084-D9E48A30324E}" type="presOf" srcId="{F5CB8FC9-8CE0-448C-95C0-CD2217D0A087}" destId="{C4BCE7A4-FEC6-4A2B-A2EF-FA81772A1093}" srcOrd="0" destOrd="0" presId="urn:microsoft.com/office/officeart/2005/8/layout/hierarchy1#1"/>
    <dgm:cxn modelId="{14D723B6-B475-407B-8D7A-29F2990677B8}" srcId="{051D1997-52AF-44CE-B87E-EDA413C0CD9F}" destId="{65EF4B40-3296-493D-BC88-A14B637D350E}" srcOrd="0" destOrd="0" parTransId="{E22735CB-2E9B-4506-901D-86DCC285B782}" sibTransId="{2EC0EA29-0E8C-4205-B75B-E68648B92197}"/>
    <dgm:cxn modelId="{BAB1FB81-06FD-465A-A467-6AA669FC9091}" srcId="{99BB6346-AE0E-4776-A850-43CE243679C3}" destId="{0AC00A0F-528D-47A2-8BFC-7E583226E8E0}" srcOrd="1" destOrd="0" parTransId="{ACCEDBEF-6158-4463-AC38-0C5A32E220FF}" sibTransId="{B84C0F59-D4D6-4A7D-B423-2CF042A801A7}"/>
    <dgm:cxn modelId="{77719B3A-7695-4876-A09E-BBBF8A785EAE}" srcId="{99BB6346-AE0E-4776-A850-43CE243679C3}" destId="{125E0CE0-E7DF-4D83-B309-669E13B79EF4}" srcOrd="0" destOrd="0" parTransId="{7AB1BFE0-A593-4549-A4EF-FAB935D0D367}" sibTransId="{ABC67DA8-0FE5-4A64-957A-B475969E2B94}"/>
    <dgm:cxn modelId="{ABD253F6-2902-4D5B-8EBD-154F3EF24D55}" srcId="{609100F7-3F77-4C94-9ABC-5453FD5E7FC0}" destId="{D94C53DC-88FD-4DA4-B61B-D7BAA492FE8F}" srcOrd="1" destOrd="0" parTransId="{7CDEB294-FDC0-4B4D-9206-1ED6E8B13878}" sibTransId="{CE591458-E33E-48F0-9365-6DEB4486C207}"/>
    <dgm:cxn modelId="{59730052-7E01-4B20-9D80-B101F958FB34}" type="presOf" srcId="{125E0CE0-E7DF-4D83-B309-669E13B79EF4}" destId="{716B7DEE-C001-4899-97AA-F136D5778FEF}" srcOrd="0" destOrd="0" presId="urn:microsoft.com/office/officeart/2005/8/layout/hierarchy1#1"/>
    <dgm:cxn modelId="{79A1FFED-0A10-4B26-B1C0-33018E6D7A51}" type="presOf" srcId="{65EF4B40-3296-493D-BC88-A14B637D350E}" destId="{8925DCDB-EF33-4A66-975F-762559598D51}" srcOrd="0" destOrd="0" presId="urn:microsoft.com/office/officeart/2005/8/layout/hierarchy1#1"/>
    <dgm:cxn modelId="{6CE1249C-60E8-4566-B0AB-3F5F0F84F7F1}" type="presOf" srcId="{ACCEDBEF-6158-4463-AC38-0C5A32E220FF}" destId="{30A163E6-0F9B-46A5-80FA-317EAB0EFD8F}" srcOrd="0" destOrd="0" presId="urn:microsoft.com/office/officeart/2005/8/layout/hierarchy1#1"/>
    <dgm:cxn modelId="{BBEC9B65-F0E4-447D-93B6-DF5AEB0274C7}" type="presOf" srcId="{0AC00A0F-528D-47A2-8BFC-7E583226E8E0}" destId="{3FC510BA-DF62-46F6-B9D5-31372EA806E2}" srcOrd="0" destOrd="0" presId="urn:microsoft.com/office/officeart/2005/8/layout/hierarchy1#1"/>
    <dgm:cxn modelId="{5161615C-72B3-4B29-BACA-1AE2F00F9AE4}" type="presOf" srcId="{080BAAAF-16F4-4FEB-AE5A-3DC7B03667E2}" destId="{6AF1A3AE-6E4A-4A0A-B5E8-7D1EEC930FD6}" srcOrd="0" destOrd="0" presId="urn:microsoft.com/office/officeart/2005/8/layout/hierarchy1#1"/>
    <dgm:cxn modelId="{BC17A0E5-8187-4C57-B1B3-30244BAF1370}" type="presOf" srcId="{7CDEB294-FDC0-4B4D-9206-1ED6E8B13878}" destId="{5368A758-CD5E-4244-9ECE-8A8FDC7B0CFF}" srcOrd="0" destOrd="0" presId="urn:microsoft.com/office/officeart/2005/8/layout/hierarchy1#1"/>
    <dgm:cxn modelId="{6645343D-AEE1-4648-92D1-E3C5B0E3238C}" srcId="{65EF4B40-3296-493D-BC88-A14B637D350E}" destId="{99BB6346-AE0E-4776-A850-43CE243679C3}" srcOrd="1" destOrd="0" parTransId="{080BAAAF-16F4-4FEB-AE5A-3DC7B03667E2}" sibTransId="{00BB7A07-8502-4764-B8E3-970878654481}"/>
    <dgm:cxn modelId="{6C48AF2B-6A21-43B6-9D72-2D7069336A85}" type="presOf" srcId="{3D944BE2-5C89-4677-A6D9-990F081E2200}" destId="{34B0F138-6859-47CF-960F-47CD81AF2B46}" srcOrd="0" destOrd="0" presId="urn:microsoft.com/office/officeart/2005/8/layout/hierarchy1#1"/>
    <dgm:cxn modelId="{7340AAFF-9AD1-4E31-B081-87051F5990E7}" type="presOf" srcId="{051D1997-52AF-44CE-B87E-EDA413C0CD9F}" destId="{B143CBE9-5935-4A18-8A69-05C4E66973F6}" srcOrd="0" destOrd="0" presId="urn:microsoft.com/office/officeart/2005/8/layout/hierarchy1#1"/>
    <dgm:cxn modelId="{B83A9FF2-3EED-4F15-881B-F8326C9F0882}" srcId="{65EF4B40-3296-493D-BC88-A14B637D350E}" destId="{609100F7-3F77-4C94-9ABC-5453FD5E7FC0}" srcOrd="0" destOrd="0" parTransId="{3D944BE2-5C89-4677-A6D9-990F081E2200}" sibTransId="{CF698434-E3B6-4B03-BF1B-657D621E79B2}"/>
    <dgm:cxn modelId="{462ED4F1-7E39-449A-BAD6-53125A28333D}" type="presOf" srcId="{CAB1DE69-9385-4CE0-B0B7-DBBA45B4F595}" destId="{961BC832-48A1-4927-8C81-D092249DD483}" srcOrd="0" destOrd="0" presId="urn:microsoft.com/office/officeart/2005/8/layout/hierarchy1#1"/>
    <dgm:cxn modelId="{EC3183FC-395C-4839-94A4-C0595DF5D2C1}" type="presOf" srcId="{E6A1D3FF-C8E0-4F7C-81F2-7D3571398E96}" destId="{CABCD188-066E-4171-A7C7-668DC9961C6B}" srcOrd="0" destOrd="0" presId="urn:microsoft.com/office/officeart/2005/8/layout/hierarchy1#1"/>
    <dgm:cxn modelId="{6EB7DF02-AA12-464F-B077-5176214EF38E}" type="presOf" srcId="{7AB1BFE0-A593-4549-A4EF-FAB935D0D367}" destId="{0D4B9A6F-3803-4322-8649-1C77409B17E8}" srcOrd="0" destOrd="0" presId="urn:microsoft.com/office/officeart/2005/8/layout/hierarchy1#1"/>
    <dgm:cxn modelId="{894A5C8D-AEE8-42D5-AD03-958DD6A11836}" type="presOf" srcId="{609100F7-3F77-4C94-9ABC-5453FD5E7FC0}" destId="{9FD895ED-B300-4C08-9C3D-189E8CAD9CF5}" srcOrd="0" destOrd="0" presId="urn:microsoft.com/office/officeart/2005/8/layout/hierarchy1#1"/>
    <dgm:cxn modelId="{F0D064BA-CF6D-4B55-AA89-79AA1AD5A794}" type="presOf" srcId="{D94C53DC-88FD-4DA4-B61B-D7BAA492FE8F}" destId="{DD918802-5029-4721-ADB3-81355F9A2D99}" srcOrd="0" destOrd="0" presId="urn:microsoft.com/office/officeart/2005/8/layout/hierarchy1#1"/>
    <dgm:cxn modelId="{B677309A-F94C-4733-96AF-F70F59A3A693}" srcId="{609100F7-3F77-4C94-9ABC-5453FD5E7FC0}" destId="{E6A1D3FF-C8E0-4F7C-81F2-7D3571398E96}" srcOrd="0" destOrd="0" parTransId="{CAB1DE69-9385-4CE0-B0B7-DBBA45B4F595}" sibTransId="{021C3F15-3F77-4014-ACD2-AD02A06FEA0D}"/>
    <dgm:cxn modelId="{81AF2590-DDEE-45E8-AE2B-B0636F1B157D}" type="presOf" srcId="{E81EFF03-71D6-41A0-832C-0C03172C4555}" destId="{07F57AC1-235A-4019-92E2-141BE4731747}" srcOrd="0" destOrd="0" presId="urn:microsoft.com/office/officeart/2005/8/layout/hierarchy1#1"/>
    <dgm:cxn modelId="{37625F4B-E992-4B4C-87A7-55E29F02BBC5}" type="presParOf" srcId="{B143CBE9-5935-4A18-8A69-05C4E66973F6}" destId="{A1E6CA9A-5362-4726-BC90-912BFB2624A1}" srcOrd="0" destOrd="0" presId="urn:microsoft.com/office/officeart/2005/8/layout/hierarchy1#1"/>
    <dgm:cxn modelId="{088780D4-1C3E-4F38-B6F3-A9405D4C616F}" type="presParOf" srcId="{A1E6CA9A-5362-4726-BC90-912BFB2624A1}" destId="{F4CF8E80-B8A1-4011-B8E6-C2279E3CB699}" srcOrd="0" destOrd="0" presId="urn:microsoft.com/office/officeart/2005/8/layout/hierarchy1#1"/>
    <dgm:cxn modelId="{3F1C84BA-E599-4DF3-B7A4-A7409FF336F9}" type="presParOf" srcId="{F4CF8E80-B8A1-4011-B8E6-C2279E3CB699}" destId="{570FFB62-E8AC-449D-BC1B-C6F036123A9D}" srcOrd="0" destOrd="0" presId="urn:microsoft.com/office/officeart/2005/8/layout/hierarchy1#1"/>
    <dgm:cxn modelId="{8AFA2837-91EC-41AC-B0AF-D9FCFEDD8BE9}" type="presParOf" srcId="{F4CF8E80-B8A1-4011-B8E6-C2279E3CB699}" destId="{8925DCDB-EF33-4A66-975F-762559598D51}" srcOrd="1" destOrd="0" presId="urn:microsoft.com/office/officeart/2005/8/layout/hierarchy1#1"/>
    <dgm:cxn modelId="{57028A86-8DDF-4C42-ADF1-2B441C17860E}" type="presParOf" srcId="{A1E6CA9A-5362-4726-BC90-912BFB2624A1}" destId="{67BB0520-8267-4874-B0C6-CAA634B0125B}" srcOrd="1" destOrd="0" presId="urn:microsoft.com/office/officeart/2005/8/layout/hierarchy1#1"/>
    <dgm:cxn modelId="{293A3785-974D-4B66-9E4C-B46655E7CF1E}" type="presParOf" srcId="{67BB0520-8267-4874-B0C6-CAA634B0125B}" destId="{34B0F138-6859-47CF-960F-47CD81AF2B46}" srcOrd="0" destOrd="0" presId="urn:microsoft.com/office/officeart/2005/8/layout/hierarchy1#1"/>
    <dgm:cxn modelId="{BC257B9D-55C1-4438-A841-02E3B9A19AC0}" type="presParOf" srcId="{67BB0520-8267-4874-B0C6-CAA634B0125B}" destId="{CABD0C55-2648-4459-A53B-F342FFF04BE7}" srcOrd="1" destOrd="0" presId="urn:microsoft.com/office/officeart/2005/8/layout/hierarchy1#1"/>
    <dgm:cxn modelId="{73616F93-264B-47DA-A779-BA96E10D631E}" type="presParOf" srcId="{CABD0C55-2648-4459-A53B-F342FFF04BE7}" destId="{783E0D42-58AB-439E-8404-3D700D916161}" srcOrd="0" destOrd="0" presId="urn:microsoft.com/office/officeart/2005/8/layout/hierarchy1#1"/>
    <dgm:cxn modelId="{0302B5CC-BD1F-4AE2-923B-560B3D823372}" type="presParOf" srcId="{783E0D42-58AB-439E-8404-3D700D916161}" destId="{B4EE466A-5814-4D67-A1E8-83DA56AD1FF8}" srcOrd="0" destOrd="0" presId="urn:microsoft.com/office/officeart/2005/8/layout/hierarchy1#1"/>
    <dgm:cxn modelId="{647792A1-2C32-42F8-B2F6-8FE3643E3AD7}" type="presParOf" srcId="{783E0D42-58AB-439E-8404-3D700D916161}" destId="{9FD895ED-B300-4C08-9C3D-189E8CAD9CF5}" srcOrd="1" destOrd="0" presId="urn:microsoft.com/office/officeart/2005/8/layout/hierarchy1#1"/>
    <dgm:cxn modelId="{5297D2AD-464F-40F7-B5A5-FEB7BD441BD9}" type="presParOf" srcId="{CABD0C55-2648-4459-A53B-F342FFF04BE7}" destId="{F947FB2E-3B5E-4338-BA63-05F775FBDAAA}" srcOrd="1" destOrd="0" presId="urn:microsoft.com/office/officeart/2005/8/layout/hierarchy1#1"/>
    <dgm:cxn modelId="{6DDBBDC8-5BB0-4816-AEF3-03F165AD31A8}" type="presParOf" srcId="{F947FB2E-3B5E-4338-BA63-05F775FBDAAA}" destId="{961BC832-48A1-4927-8C81-D092249DD483}" srcOrd="0" destOrd="0" presId="urn:microsoft.com/office/officeart/2005/8/layout/hierarchy1#1"/>
    <dgm:cxn modelId="{44EE6229-706D-4505-AD37-87C3B8BEBECD}" type="presParOf" srcId="{F947FB2E-3B5E-4338-BA63-05F775FBDAAA}" destId="{475D8639-BC24-47FE-AF7F-438F794E1C18}" srcOrd="1" destOrd="0" presId="urn:microsoft.com/office/officeart/2005/8/layout/hierarchy1#1"/>
    <dgm:cxn modelId="{F82AD7E6-AB11-4B92-91E7-80C1DE9C6048}" type="presParOf" srcId="{475D8639-BC24-47FE-AF7F-438F794E1C18}" destId="{B872C7CC-1635-4A44-81CE-608D811CC75D}" srcOrd="0" destOrd="0" presId="urn:microsoft.com/office/officeart/2005/8/layout/hierarchy1#1"/>
    <dgm:cxn modelId="{B2C50558-2D09-40B5-AB47-3CDBAD7325E2}" type="presParOf" srcId="{B872C7CC-1635-4A44-81CE-608D811CC75D}" destId="{9BC25F38-1B27-476A-8F34-3A2036638934}" srcOrd="0" destOrd="0" presId="urn:microsoft.com/office/officeart/2005/8/layout/hierarchy1#1"/>
    <dgm:cxn modelId="{3CF998B4-FFB1-43A4-AFA0-900716BF558B}" type="presParOf" srcId="{B872C7CC-1635-4A44-81CE-608D811CC75D}" destId="{CABCD188-066E-4171-A7C7-668DC9961C6B}" srcOrd="1" destOrd="0" presId="urn:microsoft.com/office/officeart/2005/8/layout/hierarchy1#1"/>
    <dgm:cxn modelId="{8DE67B6D-6376-4665-BC36-56B6E8A18254}" type="presParOf" srcId="{475D8639-BC24-47FE-AF7F-438F794E1C18}" destId="{491CE007-6CF5-460B-9369-DF459EA007C6}" srcOrd="1" destOrd="0" presId="urn:microsoft.com/office/officeart/2005/8/layout/hierarchy1#1"/>
    <dgm:cxn modelId="{6B0F635B-E952-467C-BD53-8B48AB6A0714}" type="presParOf" srcId="{F947FB2E-3B5E-4338-BA63-05F775FBDAAA}" destId="{5368A758-CD5E-4244-9ECE-8A8FDC7B0CFF}" srcOrd="2" destOrd="0" presId="urn:microsoft.com/office/officeart/2005/8/layout/hierarchy1#1"/>
    <dgm:cxn modelId="{D575FE82-76D1-412B-B40A-2EA947897F18}" type="presParOf" srcId="{F947FB2E-3B5E-4338-BA63-05F775FBDAAA}" destId="{09FCCC6B-10F7-4EAE-A904-B251B072D30B}" srcOrd="3" destOrd="0" presId="urn:microsoft.com/office/officeart/2005/8/layout/hierarchy1#1"/>
    <dgm:cxn modelId="{835963E7-7ECC-429F-8C16-16A4A42BD634}" type="presParOf" srcId="{09FCCC6B-10F7-4EAE-A904-B251B072D30B}" destId="{17C53C37-0BAB-4A31-9039-8E2F5BA9F4C1}" srcOrd="0" destOrd="0" presId="urn:microsoft.com/office/officeart/2005/8/layout/hierarchy1#1"/>
    <dgm:cxn modelId="{B1D02F1C-37EF-4D6B-A982-3CB2C063EFD8}" type="presParOf" srcId="{17C53C37-0BAB-4A31-9039-8E2F5BA9F4C1}" destId="{43ACCCDD-CECD-4CC0-805E-9EB7324C55D7}" srcOrd="0" destOrd="0" presId="urn:microsoft.com/office/officeart/2005/8/layout/hierarchy1#1"/>
    <dgm:cxn modelId="{B5B434C9-6B58-4D9A-85B8-5F53D6012EBE}" type="presParOf" srcId="{17C53C37-0BAB-4A31-9039-8E2F5BA9F4C1}" destId="{DD918802-5029-4721-ADB3-81355F9A2D99}" srcOrd="1" destOrd="0" presId="urn:microsoft.com/office/officeart/2005/8/layout/hierarchy1#1"/>
    <dgm:cxn modelId="{8A443725-76DC-4650-A73D-13DDE7186C0F}" type="presParOf" srcId="{09FCCC6B-10F7-4EAE-A904-B251B072D30B}" destId="{E86A10F2-5A1F-4560-9D83-F71191468A39}" srcOrd="1" destOrd="0" presId="urn:microsoft.com/office/officeart/2005/8/layout/hierarchy1#1"/>
    <dgm:cxn modelId="{6FFA35CE-734A-4343-8E63-0923537BDF4A}" type="presParOf" srcId="{F947FB2E-3B5E-4338-BA63-05F775FBDAAA}" destId="{C4BCE7A4-FEC6-4A2B-A2EF-FA81772A1093}" srcOrd="4" destOrd="0" presId="urn:microsoft.com/office/officeart/2005/8/layout/hierarchy1#1"/>
    <dgm:cxn modelId="{0C5BB0AB-67F2-4ECD-8762-29EEEC7A4E69}" type="presParOf" srcId="{F947FB2E-3B5E-4338-BA63-05F775FBDAAA}" destId="{F363754D-4249-460C-9AD9-AD67DF16FC50}" srcOrd="5" destOrd="0" presId="urn:microsoft.com/office/officeart/2005/8/layout/hierarchy1#1"/>
    <dgm:cxn modelId="{2A1BF8D0-1BF7-4722-BAFC-93153481F333}" type="presParOf" srcId="{F363754D-4249-460C-9AD9-AD67DF16FC50}" destId="{BBD18C69-B07F-4127-8119-41BA8F2FA8C9}" srcOrd="0" destOrd="0" presId="urn:microsoft.com/office/officeart/2005/8/layout/hierarchy1#1"/>
    <dgm:cxn modelId="{EB8FD35B-36E0-4C8C-867F-AD45126E6F79}" type="presParOf" srcId="{BBD18C69-B07F-4127-8119-41BA8F2FA8C9}" destId="{08906F45-1536-4FF8-9EC7-791CB3AFFF5C}" srcOrd="0" destOrd="0" presId="urn:microsoft.com/office/officeart/2005/8/layout/hierarchy1#1"/>
    <dgm:cxn modelId="{AF1A9668-20AB-4AE0-A6C6-A1149B54F995}" type="presParOf" srcId="{BBD18C69-B07F-4127-8119-41BA8F2FA8C9}" destId="{07F57AC1-235A-4019-92E2-141BE4731747}" srcOrd="1" destOrd="0" presId="urn:microsoft.com/office/officeart/2005/8/layout/hierarchy1#1"/>
    <dgm:cxn modelId="{101F84D7-4F27-4420-A301-95BC08D5C80B}" type="presParOf" srcId="{F363754D-4249-460C-9AD9-AD67DF16FC50}" destId="{29A9B4FA-0818-4B05-A12D-7065F0E8EB37}" srcOrd="1" destOrd="0" presId="urn:microsoft.com/office/officeart/2005/8/layout/hierarchy1#1"/>
    <dgm:cxn modelId="{1CAD7C43-95B3-4ECD-A44C-C2E128C35B97}" type="presParOf" srcId="{67BB0520-8267-4874-B0C6-CAA634B0125B}" destId="{6AF1A3AE-6E4A-4A0A-B5E8-7D1EEC930FD6}" srcOrd="2" destOrd="0" presId="urn:microsoft.com/office/officeart/2005/8/layout/hierarchy1#1"/>
    <dgm:cxn modelId="{6D24C58E-4C95-4270-A6DC-4867EE603DD2}" type="presParOf" srcId="{67BB0520-8267-4874-B0C6-CAA634B0125B}" destId="{2C4F98DD-7B89-470A-8CC0-9594AB199FA8}" srcOrd="3" destOrd="0" presId="urn:microsoft.com/office/officeart/2005/8/layout/hierarchy1#1"/>
    <dgm:cxn modelId="{38EDEE3A-5B75-4B60-8D2A-027C6806A344}" type="presParOf" srcId="{2C4F98DD-7B89-470A-8CC0-9594AB199FA8}" destId="{7FF5DEC3-5DB9-4037-8693-0B08DC323C0F}" srcOrd="0" destOrd="0" presId="urn:microsoft.com/office/officeart/2005/8/layout/hierarchy1#1"/>
    <dgm:cxn modelId="{DBC59D88-A74D-41B4-8DBB-DF6463AB8E23}" type="presParOf" srcId="{7FF5DEC3-5DB9-4037-8693-0B08DC323C0F}" destId="{0B314A07-DF75-43B1-B94F-12259B8549EC}" srcOrd="0" destOrd="0" presId="urn:microsoft.com/office/officeart/2005/8/layout/hierarchy1#1"/>
    <dgm:cxn modelId="{C9C5B353-DE18-4F1A-B704-D2E2491ACFCE}" type="presParOf" srcId="{7FF5DEC3-5DB9-4037-8693-0B08DC323C0F}" destId="{D14E8A73-9D32-4DF5-B787-B7D8DBBA6549}" srcOrd="1" destOrd="0" presId="urn:microsoft.com/office/officeart/2005/8/layout/hierarchy1#1"/>
    <dgm:cxn modelId="{B21CBD0D-A200-42D0-9DDD-30927C9262B2}" type="presParOf" srcId="{2C4F98DD-7B89-470A-8CC0-9594AB199FA8}" destId="{71F5ABB9-35D7-40B0-9800-D855BCFBF5E6}" srcOrd="1" destOrd="0" presId="urn:microsoft.com/office/officeart/2005/8/layout/hierarchy1#1"/>
    <dgm:cxn modelId="{02DA2148-3029-4BB1-8ACC-C28F563C82BE}" type="presParOf" srcId="{71F5ABB9-35D7-40B0-9800-D855BCFBF5E6}" destId="{0D4B9A6F-3803-4322-8649-1C77409B17E8}" srcOrd="0" destOrd="0" presId="urn:microsoft.com/office/officeart/2005/8/layout/hierarchy1#1"/>
    <dgm:cxn modelId="{2F54A5DB-3743-4B38-A929-8305AF8FD599}" type="presParOf" srcId="{71F5ABB9-35D7-40B0-9800-D855BCFBF5E6}" destId="{E6C46A7D-C4F2-4A4E-9331-9D32A17F7E70}" srcOrd="1" destOrd="0" presId="urn:microsoft.com/office/officeart/2005/8/layout/hierarchy1#1"/>
    <dgm:cxn modelId="{B3B59B0B-7A07-410F-B707-8D43F9E4E288}" type="presParOf" srcId="{E6C46A7D-C4F2-4A4E-9331-9D32A17F7E70}" destId="{EA4C3DBB-2607-4E3E-99ED-CA99AD3B1D65}" srcOrd="0" destOrd="0" presId="urn:microsoft.com/office/officeart/2005/8/layout/hierarchy1#1"/>
    <dgm:cxn modelId="{60FEAB76-5E87-4C02-8645-75E39382ABA3}" type="presParOf" srcId="{EA4C3DBB-2607-4E3E-99ED-CA99AD3B1D65}" destId="{BF2505D3-9003-4096-AF62-FA4D4C830D7E}" srcOrd="0" destOrd="0" presId="urn:microsoft.com/office/officeart/2005/8/layout/hierarchy1#1"/>
    <dgm:cxn modelId="{EE2516F8-05CA-44C4-99C3-E6FCAC1454AD}" type="presParOf" srcId="{EA4C3DBB-2607-4E3E-99ED-CA99AD3B1D65}" destId="{716B7DEE-C001-4899-97AA-F136D5778FEF}" srcOrd="1" destOrd="0" presId="urn:microsoft.com/office/officeart/2005/8/layout/hierarchy1#1"/>
    <dgm:cxn modelId="{9725225D-981C-45CF-AB71-3525A497943D}" type="presParOf" srcId="{E6C46A7D-C4F2-4A4E-9331-9D32A17F7E70}" destId="{437B9F5C-DC06-4653-8678-E6B82ADB35F9}" srcOrd="1" destOrd="0" presId="urn:microsoft.com/office/officeart/2005/8/layout/hierarchy1#1"/>
    <dgm:cxn modelId="{8AE9C212-F2F4-4864-A48E-7462C5D7C412}" type="presParOf" srcId="{71F5ABB9-35D7-40B0-9800-D855BCFBF5E6}" destId="{30A163E6-0F9B-46A5-80FA-317EAB0EFD8F}" srcOrd="2" destOrd="0" presId="urn:microsoft.com/office/officeart/2005/8/layout/hierarchy1#1"/>
    <dgm:cxn modelId="{4D862A14-4C05-4FD5-8B42-404638873F6C}" type="presParOf" srcId="{71F5ABB9-35D7-40B0-9800-D855BCFBF5E6}" destId="{355880BF-EDAB-4CEB-B861-040D5269BDF8}" srcOrd="3" destOrd="0" presId="urn:microsoft.com/office/officeart/2005/8/layout/hierarchy1#1"/>
    <dgm:cxn modelId="{2F796011-294D-42DA-A6C8-9A9BB11F260B}" type="presParOf" srcId="{355880BF-EDAB-4CEB-B861-040D5269BDF8}" destId="{3C09D4F0-27EA-4360-A12D-7E3F8922B76A}" srcOrd="0" destOrd="0" presId="urn:microsoft.com/office/officeart/2005/8/layout/hierarchy1#1"/>
    <dgm:cxn modelId="{5CDC6F5E-EF1C-4EBE-82CC-961125C51C07}" type="presParOf" srcId="{3C09D4F0-27EA-4360-A12D-7E3F8922B76A}" destId="{F391E3E8-752A-4A41-B4D1-02C854F5FC11}" srcOrd="0" destOrd="0" presId="urn:microsoft.com/office/officeart/2005/8/layout/hierarchy1#1"/>
    <dgm:cxn modelId="{5C8685C4-4BB1-409C-A794-447C5C93F10E}" type="presParOf" srcId="{3C09D4F0-27EA-4360-A12D-7E3F8922B76A}" destId="{3FC510BA-DF62-46F6-B9D5-31372EA806E2}" srcOrd="1" destOrd="0" presId="urn:microsoft.com/office/officeart/2005/8/layout/hierarchy1#1"/>
    <dgm:cxn modelId="{B004EB8B-55DB-4A9B-A827-F3CC8DC88190}" type="presParOf" srcId="{355880BF-EDAB-4CEB-B861-040D5269BDF8}" destId="{6C4F90BF-2C8F-433D-AE47-CD91FC7B690D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25E97F-D3DA-430F-9852-BC0D860D69C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281D25-C1FD-4F75-966E-CE0570157A35}">
      <dgm:prSet phldrT="[Text]"/>
      <dgm:spPr/>
      <dgm:t>
        <a:bodyPr/>
        <a:lstStyle/>
        <a:p>
          <a:r>
            <a:rPr lang="id-ID" dirty="0" smtClean="0"/>
            <a:t>SDS</a:t>
          </a:r>
          <a:endParaRPr lang="en-US" dirty="0"/>
        </a:p>
      </dgm:t>
    </dgm:pt>
    <dgm:pt modelId="{EE367094-642B-45A4-84AE-C352F13C78F2}" type="parTrans" cxnId="{95CD3E79-28A7-4453-8892-BD7CF186B9DC}">
      <dgm:prSet/>
      <dgm:spPr/>
      <dgm:t>
        <a:bodyPr/>
        <a:lstStyle/>
        <a:p>
          <a:endParaRPr lang="en-US"/>
        </a:p>
      </dgm:t>
    </dgm:pt>
    <dgm:pt modelId="{34C73C67-1406-436E-A68C-DCDA6A4759FB}" type="sibTrans" cxnId="{95CD3E79-28A7-4453-8892-BD7CF186B9DC}">
      <dgm:prSet/>
      <dgm:spPr/>
      <dgm:t>
        <a:bodyPr/>
        <a:lstStyle/>
        <a:p>
          <a:endParaRPr lang="en-US"/>
        </a:p>
      </dgm:t>
    </dgm:pt>
    <dgm:pt modelId="{5A0A704E-C245-4903-AB43-F6E504D0EFD4}">
      <dgm:prSet phldrT="[Text]"/>
      <dgm:spPr/>
      <dgm:t>
        <a:bodyPr/>
        <a:lstStyle/>
        <a:p>
          <a:r>
            <a:rPr lang="id-ID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BKD Provinsi Jawa Tengah</a:t>
          </a:r>
          <a:endParaRPr lang="en-US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75E62C-248E-49EA-94A0-50529D0EC2E3}" type="parTrans" cxnId="{535DDCDC-7690-441E-9D71-9D7C4D1DF4A1}">
      <dgm:prSet/>
      <dgm:spPr/>
      <dgm:t>
        <a:bodyPr/>
        <a:lstStyle/>
        <a:p>
          <a:endParaRPr lang="en-US"/>
        </a:p>
      </dgm:t>
    </dgm:pt>
    <dgm:pt modelId="{06F6AC0C-BEBF-4E25-9DBA-633DABBA63B6}" type="sibTrans" cxnId="{535DDCDC-7690-441E-9D71-9D7C4D1DF4A1}">
      <dgm:prSet/>
      <dgm:spPr/>
      <dgm:t>
        <a:bodyPr/>
        <a:lstStyle/>
        <a:p>
          <a:endParaRPr lang="en-US"/>
        </a:p>
      </dgm:t>
    </dgm:pt>
    <dgm:pt modelId="{26826735-E861-440E-8014-57E6D8379EE9}">
      <dgm:prSet phldrT="[Text]"/>
      <dgm:spPr/>
      <dgm:t>
        <a:bodyPr/>
        <a:lstStyle/>
        <a:p>
          <a:r>
            <a:rPr lang="id-ID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BPSDM Provinsi Jawa Tengah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46740-808F-4117-BEC3-064DF650A2D6}" type="parTrans" cxnId="{B3049A67-3FC0-4E56-A3C1-DA41FC50841F}">
      <dgm:prSet/>
      <dgm:spPr/>
      <dgm:t>
        <a:bodyPr/>
        <a:lstStyle/>
        <a:p>
          <a:endParaRPr lang="en-US"/>
        </a:p>
      </dgm:t>
    </dgm:pt>
    <dgm:pt modelId="{28353900-4C19-40F5-A126-3BC1298021C9}" type="sibTrans" cxnId="{B3049A67-3FC0-4E56-A3C1-DA41FC50841F}">
      <dgm:prSet/>
      <dgm:spPr/>
      <dgm:t>
        <a:bodyPr/>
        <a:lstStyle/>
        <a:p>
          <a:endParaRPr lang="en-US"/>
        </a:p>
      </dgm:t>
    </dgm:pt>
    <dgm:pt modelId="{3FD10493-2562-4AB4-8C4E-AE195655EAE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BAPPEDA Provinsi Jawa </a:t>
          </a:r>
          <a:r>
            <a:rPr lang="id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94F95-CBDF-4803-B447-B2A191649887}" type="parTrans" cxnId="{A166108D-6B99-4BB9-9B8F-F20620DDDD9C}">
      <dgm:prSet/>
      <dgm:spPr/>
      <dgm:t>
        <a:bodyPr/>
        <a:lstStyle/>
        <a:p>
          <a:endParaRPr lang="en-US"/>
        </a:p>
      </dgm:t>
    </dgm:pt>
    <dgm:pt modelId="{987F9091-85B5-4009-9BDE-BE85EF57A61B}" type="sibTrans" cxnId="{A166108D-6B99-4BB9-9B8F-F20620DDDD9C}">
      <dgm:prSet/>
      <dgm:spPr/>
      <dgm:t>
        <a:bodyPr/>
        <a:lstStyle/>
        <a:p>
          <a:endParaRPr lang="en-US"/>
        </a:p>
      </dgm:t>
    </dgm:pt>
    <dgm:pt modelId="{2C03F232-C9A3-42DF-8A47-F76A72EC6E7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B9E47F-4691-449D-8DEB-7F7C8607D7A5}" type="parTrans" cxnId="{2943488E-876C-4CCE-81B2-C155677DB11C}">
      <dgm:prSet/>
      <dgm:spPr/>
      <dgm:t>
        <a:bodyPr/>
        <a:lstStyle/>
        <a:p>
          <a:endParaRPr lang="en-US"/>
        </a:p>
      </dgm:t>
    </dgm:pt>
    <dgm:pt modelId="{0372ACAF-BAF1-4808-8E90-1E8605828267}" type="sibTrans" cxnId="{2943488E-876C-4CCE-81B2-C155677DB11C}">
      <dgm:prSet/>
      <dgm:spPr/>
      <dgm:t>
        <a:bodyPr/>
        <a:lstStyle/>
        <a:p>
          <a:endParaRPr lang="en-US"/>
        </a:p>
      </dgm:t>
    </dgm:pt>
    <dgm:pt modelId="{B17FF98B-6967-4566-938D-1058A36DD9B7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DP3AKB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0C3FE5-2E73-4BAC-9A43-DC7E54C3E90B}" type="parTrans" cxnId="{ADA0AFE7-F485-421B-B6D0-CA08BE4CF6DC}">
      <dgm:prSet/>
      <dgm:spPr/>
      <dgm:t>
        <a:bodyPr/>
        <a:lstStyle/>
        <a:p>
          <a:endParaRPr lang="en-US"/>
        </a:p>
      </dgm:t>
    </dgm:pt>
    <dgm:pt modelId="{FFF9F749-7B97-4074-B833-05CFF57B1F0E}" type="sibTrans" cxnId="{ADA0AFE7-F485-421B-B6D0-CA08BE4CF6DC}">
      <dgm:prSet/>
      <dgm:spPr/>
      <dgm:t>
        <a:bodyPr/>
        <a:lstStyle/>
        <a:p>
          <a:endParaRPr lang="en-US"/>
        </a:p>
      </dgm:t>
    </dgm:pt>
    <dgm:pt modelId="{B5B547C4-80F7-4D00-AAE6-06F3070CE73F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BINMAR CIPKA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B16B05-0A5B-4660-969F-EA4E15DB3509}" type="parTrans" cxnId="{3B738B0E-30A2-422C-BA4A-9DF2711FD44B}">
      <dgm:prSet/>
      <dgm:spPr/>
      <dgm:t>
        <a:bodyPr/>
        <a:lstStyle/>
        <a:p>
          <a:endParaRPr lang="en-US"/>
        </a:p>
      </dgm:t>
    </dgm:pt>
    <dgm:pt modelId="{628E81F7-FF9A-4EAF-8D70-8918F73DE7FB}" type="sibTrans" cxnId="{3B738B0E-30A2-422C-BA4A-9DF2711FD44B}">
      <dgm:prSet/>
      <dgm:spPr/>
      <dgm:t>
        <a:bodyPr/>
        <a:lstStyle/>
        <a:p>
          <a:endParaRPr lang="en-US"/>
        </a:p>
      </dgm:t>
    </dgm:pt>
    <dgm:pt modelId="{B821B37A-5B2B-4CDA-B3B1-4FE9CDCB64C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SDA TARU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71A79-A316-49B2-989E-C39D704FE389}" type="parTrans" cxnId="{92B9CEA5-21CE-45D0-A697-D15CC47DA421}">
      <dgm:prSet/>
      <dgm:spPr/>
      <dgm:t>
        <a:bodyPr/>
        <a:lstStyle/>
        <a:p>
          <a:endParaRPr lang="en-US"/>
        </a:p>
      </dgm:t>
    </dgm:pt>
    <dgm:pt modelId="{59FFD3FE-391A-4415-8106-29861FD8C8C9}" type="sibTrans" cxnId="{92B9CEA5-21CE-45D0-A697-D15CC47DA421}">
      <dgm:prSet/>
      <dgm:spPr/>
      <dgm:t>
        <a:bodyPr/>
        <a:lstStyle/>
        <a:p>
          <a:endParaRPr lang="en-US"/>
        </a:p>
      </dgm:t>
    </dgm:pt>
    <dgm:pt modelId="{AF52BBB3-7406-4F25-9343-26D6C5702A4A}">
      <dgm:prSet phldrT="[Text]"/>
      <dgm:spPr/>
      <dgm:t>
        <a:bodyPr/>
        <a:lstStyle/>
        <a:p>
          <a:r>
            <a:rPr lang="id-ID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RSJD Dr. RM. </a:t>
          </a:r>
          <a:r>
            <a:rPr lang="id-ID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Soedjarwadi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5EE14-4D6A-473E-913F-844EC404F027}" type="parTrans" cxnId="{E4886B02-68AD-4F3D-B357-3A095D376422}">
      <dgm:prSet/>
      <dgm:spPr/>
      <dgm:t>
        <a:bodyPr/>
        <a:lstStyle/>
        <a:p>
          <a:endParaRPr lang="en-US"/>
        </a:p>
      </dgm:t>
    </dgm:pt>
    <dgm:pt modelId="{20553493-1645-4942-9F96-FFAB8C23B9AF}" type="sibTrans" cxnId="{E4886B02-68AD-4F3D-B357-3A095D376422}">
      <dgm:prSet/>
      <dgm:spPr/>
      <dgm:t>
        <a:bodyPr/>
        <a:lstStyle/>
        <a:p>
          <a:endParaRPr lang="en-US"/>
        </a:p>
      </dgm:t>
    </dgm:pt>
    <dgm:pt modelId="{108990F6-59FD-4CAD-8B57-8AB6595F93FC}" type="pres">
      <dgm:prSet presAssocID="{B225E97F-D3DA-430F-9852-BC0D860D69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043BE-02F6-40AC-8355-706BBDAAF19E}" type="pres">
      <dgm:prSet presAssocID="{1C281D25-C1FD-4F75-966E-CE0570157A35}" presName="centerShape" presStyleLbl="node0" presStyleIdx="0" presStyleCnt="1"/>
      <dgm:spPr/>
      <dgm:t>
        <a:bodyPr/>
        <a:lstStyle/>
        <a:p>
          <a:endParaRPr lang="en-US"/>
        </a:p>
      </dgm:t>
    </dgm:pt>
    <dgm:pt modelId="{19D1C0E5-C2C4-4571-BE26-E5269429D747}" type="pres">
      <dgm:prSet presAssocID="{7675E62C-248E-49EA-94A0-50529D0EC2E3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FAD16B96-057D-42CC-9914-D7CE36BD9BE5}" type="pres">
      <dgm:prSet presAssocID="{5A0A704E-C245-4903-AB43-F6E504D0EFD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2371-5ADD-4D26-9811-2C03FDCBBB22}" type="pres">
      <dgm:prSet presAssocID="{E7546740-808F-4117-BEC3-064DF650A2D6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0AD7720-AE74-4F7C-91E6-438B0E3C9F28}" type="pres">
      <dgm:prSet presAssocID="{26826735-E861-440E-8014-57E6D8379E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4775-999D-412F-B4AB-A816F48370C8}" type="pres">
      <dgm:prSet presAssocID="{C7E94F95-CBDF-4803-B447-B2A191649887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EA299E50-61B8-49D6-B3C1-37FAFB9C9212}" type="pres">
      <dgm:prSet presAssocID="{3FD10493-2562-4AB4-8C4E-AE195655EAE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783F7-9610-42D5-BA4D-86FD8197AC2F}" type="pres">
      <dgm:prSet presAssocID="{03B9E47F-4691-449D-8DEB-7F7C8607D7A5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438CDD39-7E75-4BD8-950E-3CECD7E4A64E}" type="pres">
      <dgm:prSet presAssocID="{2C03F232-C9A3-42DF-8A47-F76A72EC6E7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50FE6-7F4B-479A-853B-4E3381478821}" type="pres">
      <dgm:prSet presAssocID="{FB0C3FE5-2E73-4BAC-9A43-DC7E54C3E90B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CCAA1787-F4C1-4A88-B4B3-FF88CBBF2EF7}" type="pres">
      <dgm:prSet presAssocID="{B17FF98B-6967-4566-938D-1058A36DD9B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1C65-228A-416F-8C6B-37973C4A4F18}" type="pres">
      <dgm:prSet presAssocID="{D1B16B05-0A5B-4660-969F-EA4E15DB3509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09711987-CCF7-4A0F-91FD-78000FC63524}" type="pres">
      <dgm:prSet presAssocID="{B5B547C4-80F7-4D00-AAE6-06F3070CE73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3FE0-C288-4706-BE3F-350BB1BB5A0C}" type="pres">
      <dgm:prSet presAssocID="{3AE71A79-A316-49B2-989E-C39D704FE389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69B4AAE3-AFAE-44F2-BBBF-7DF189DFA9CB}" type="pres">
      <dgm:prSet presAssocID="{B821B37A-5B2B-4CDA-B3B1-4FE9CDCB64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0AC1-2A82-4411-8001-00D7C75F9940}" type="pres">
      <dgm:prSet presAssocID="{54B5EE14-4D6A-473E-913F-844EC404F027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C5DF3F5F-39C7-452C-A755-796F684DCC90}" type="pres">
      <dgm:prSet presAssocID="{AF52BBB3-7406-4F25-9343-26D6C5702A4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D3F29-5FC8-4678-9705-1BD5A273D2C7}" type="presOf" srcId="{C7E94F95-CBDF-4803-B447-B2A191649887}" destId="{EEAD4775-999D-412F-B4AB-A816F48370C8}" srcOrd="0" destOrd="0" presId="urn:microsoft.com/office/officeart/2005/8/layout/radial4"/>
    <dgm:cxn modelId="{535DDCDC-7690-441E-9D71-9D7C4D1DF4A1}" srcId="{1C281D25-C1FD-4F75-966E-CE0570157A35}" destId="{5A0A704E-C245-4903-AB43-F6E504D0EFD4}" srcOrd="0" destOrd="0" parTransId="{7675E62C-248E-49EA-94A0-50529D0EC2E3}" sibTransId="{06F6AC0C-BEBF-4E25-9DBA-633DABBA63B6}"/>
    <dgm:cxn modelId="{B3049A67-3FC0-4E56-A3C1-DA41FC50841F}" srcId="{1C281D25-C1FD-4F75-966E-CE0570157A35}" destId="{26826735-E861-440E-8014-57E6D8379EE9}" srcOrd="1" destOrd="0" parTransId="{E7546740-808F-4117-BEC3-064DF650A2D6}" sibTransId="{28353900-4C19-40F5-A126-3BC1298021C9}"/>
    <dgm:cxn modelId="{59DCB830-13B6-4C64-8D24-FF8FCDF2C62D}" type="presOf" srcId="{1C281D25-C1FD-4F75-966E-CE0570157A35}" destId="{BE8043BE-02F6-40AC-8355-706BBDAAF19E}" srcOrd="0" destOrd="0" presId="urn:microsoft.com/office/officeart/2005/8/layout/radial4"/>
    <dgm:cxn modelId="{D703659E-ADE1-4DFF-9BE9-9A445F6F2649}" type="presOf" srcId="{B821B37A-5B2B-4CDA-B3B1-4FE9CDCB64C0}" destId="{69B4AAE3-AFAE-44F2-BBBF-7DF189DFA9CB}" srcOrd="0" destOrd="0" presId="urn:microsoft.com/office/officeart/2005/8/layout/radial4"/>
    <dgm:cxn modelId="{92B9CEA5-21CE-45D0-A697-D15CC47DA421}" srcId="{1C281D25-C1FD-4F75-966E-CE0570157A35}" destId="{B821B37A-5B2B-4CDA-B3B1-4FE9CDCB64C0}" srcOrd="6" destOrd="0" parTransId="{3AE71A79-A316-49B2-989E-C39D704FE389}" sibTransId="{59FFD3FE-391A-4415-8106-29861FD8C8C9}"/>
    <dgm:cxn modelId="{9A54F994-A6B4-4D05-8071-BAEADE86A547}" type="presOf" srcId="{3AE71A79-A316-49B2-989E-C39D704FE389}" destId="{F4DD3FE0-C288-4706-BE3F-350BB1BB5A0C}" srcOrd="0" destOrd="0" presId="urn:microsoft.com/office/officeart/2005/8/layout/radial4"/>
    <dgm:cxn modelId="{9F7155DC-039C-4D36-AB6A-29BADEBC74BD}" type="presOf" srcId="{D1B16B05-0A5B-4660-969F-EA4E15DB3509}" destId="{2E0C1C65-228A-416F-8C6B-37973C4A4F18}" srcOrd="0" destOrd="0" presId="urn:microsoft.com/office/officeart/2005/8/layout/radial4"/>
    <dgm:cxn modelId="{17B45C50-D137-4CDE-BA05-4C1E63F60FC7}" type="presOf" srcId="{AF52BBB3-7406-4F25-9343-26D6C5702A4A}" destId="{C5DF3F5F-39C7-452C-A755-796F684DCC90}" srcOrd="0" destOrd="0" presId="urn:microsoft.com/office/officeart/2005/8/layout/radial4"/>
    <dgm:cxn modelId="{ADA0AFE7-F485-421B-B6D0-CA08BE4CF6DC}" srcId="{1C281D25-C1FD-4F75-966E-CE0570157A35}" destId="{B17FF98B-6967-4566-938D-1058A36DD9B7}" srcOrd="4" destOrd="0" parTransId="{FB0C3FE5-2E73-4BAC-9A43-DC7E54C3E90B}" sibTransId="{FFF9F749-7B97-4074-B833-05CFF57B1F0E}"/>
    <dgm:cxn modelId="{67863AF6-C646-4AC8-8302-874FA20CA199}" type="presOf" srcId="{26826735-E861-440E-8014-57E6D8379EE9}" destId="{80AD7720-AE74-4F7C-91E6-438B0E3C9F28}" srcOrd="0" destOrd="0" presId="urn:microsoft.com/office/officeart/2005/8/layout/radial4"/>
    <dgm:cxn modelId="{98F33D02-9DFD-4B33-BAFA-B1CA4D87007D}" type="presOf" srcId="{2C03F232-C9A3-42DF-8A47-F76A72EC6E70}" destId="{438CDD39-7E75-4BD8-950E-3CECD7E4A64E}" srcOrd="0" destOrd="0" presId="urn:microsoft.com/office/officeart/2005/8/layout/radial4"/>
    <dgm:cxn modelId="{3B738B0E-30A2-422C-BA4A-9DF2711FD44B}" srcId="{1C281D25-C1FD-4F75-966E-CE0570157A35}" destId="{B5B547C4-80F7-4D00-AAE6-06F3070CE73F}" srcOrd="5" destOrd="0" parTransId="{D1B16B05-0A5B-4660-969F-EA4E15DB3509}" sibTransId="{628E81F7-FF9A-4EAF-8D70-8918F73DE7FB}"/>
    <dgm:cxn modelId="{143D0C16-D85E-40BB-9317-3ADF10FD8E19}" type="presOf" srcId="{FB0C3FE5-2E73-4BAC-9A43-DC7E54C3E90B}" destId="{D4E50FE6-7F4B-479A-853B-4E3381478821}" srcOrd="0" destOrd="0" presId="urn:microsoft.com/office/officeart/2005/8/layout/radial4"/>
    <dgm:cxn modelId="{A166108D-6B99-4BB9-9B8F-F20620DDDD9C}" srcId="{1C281D25-C1FD-4F75-966E-CE0570157A35}" destId="{3FD10493-2562-4AB4-8C4E-AE195655EAE0}" srcOrd="2" destOrd="0" parTransId="{C7E94F95-CBDF-4803-B447-B2A191649887}" sibTransId="{987F9091-85B5-4009-9BDE-BE85EF57A61B}"/>
    <dgm:cxn modelId="{6970BE8B-4881-462E-9FDE-5F33E6B891A0}" type="presOf" srcId="{3FD10493-2562-4AB4-8C4E-AE195655EAE0}" destId="{EA299E50-61B8-49D6-B3C1-37FAFB9C9212}" srcOrd="0" destOrd="0" presId="urn:microsoft.com/office/officeart/2005/8/layout/radial4"/>
    <dgm:cxn modelId="{C763CB3D-7774-4D0F-BEE9-58AA752C076E}" type="presOf" srcId="{E7546740-808F-4117-BEC3-064DF650A2D6}" destId="{A0E12371-5ADD-4D26-9811-2C03FDCBBB22}" srcOrd="0" destOrd="0" presId="urn:microsoft.com/office/officeart/2005/8/layout/radial4"/>
    <dgm:cxn modelId="{11124626-4295-4149-BBCB-781DDA26A409}" type="presOf" srcId="{5A0A704E-C245-4903-AB43-F6E504D0EFD4}" destId="{FAD16B96-057D-42CC-9914-D7CE36BD9BE5}" srcOrd="0" destOrd="0" presId="urn:microsoft.com/office/officeart/2005/8/layout/radial4"/>
    <dgm:cxn modelId="{95CD3E79-28A7-4453-8892-BD7CF186B9DC}" srcId="{B225E97F-D3DA-430F-9852-BC0D860D69C0}" destId="{1C281D25-C1FD-4F75-966E-CE0570157A35}" srcOrd="0" destOrd="0" parTransId="{EE367094-642B-45A4-84AE-C352F13C78F2}" sibTransId="{34C73C67-1406-436E-A68C-DCDA6A4759FB}"/>
    <dgm:cxn modelId="{40E305C4-8D0B-4982-96B8-526E621FEE28}" type="presOf" srcId="{B17FF98B-6967-4566-938D-1058A36DD9B7}" destId="{CCAA1787-F4C1-4A88-B4B3-FF88CBBF2EF7}" srcOrd="0" destOrd="0" presId="urn:microsoft.com/office/officeart/2005/8/layout/radial4"/>
    <dgm:cxn modelId="{CE215880-12B7-48C5-9610-F8A3E48A992E}" type="presOf" srcId="{03B9E47F-4691-449D-8DEB-7F7C8607D7A5}" destId="{C39783F7-9610-42D5-BA4D-86FD8197AC2F}" srcOrd="0" destOrd="0" presId="urn:microsoft.com/office/officeart/2005/8/layout/radial4"/>
    <dgm:cxn modelId="{B9553851-D6E5-4F90-B9D5-16FCA87A6BB6}" type="presOf" srcId="{7675E62C-248E-49EA-94A0-50529D0EC2E3}" destId="{19D1C0E5-C2C4-4571-BE26-E5269429D747}" srcOrd="0" destOrd="0" presId="urn:microsoft.com/office/officeart/2005/8/layout/radial4"/>
    <dgm:cxn modelId="{E5FAE6CB-889F-4FF3-BFB6-97CE0945FBC2}" type="presOf" srcId="{54B5EE14-4D6A-473E-913F-844EC404F027}" destId="{17D30AC1-2A82-4411-8001-00D7C75F9940}" srcOrd="0" destOrd="0" presId="urn:microsoft.com/office/officeart/2005/8/layout/radial4"/>
    <dgm:cxn modelId="{4AB4F139-CAD5-4512-ACD5-13CC4D2E4DBF}" type="presOf" srcId="{B5B547C4-80F7-4D00-AAE6-06F3070CE73F}" destId="{09711987-CCF7-4A0F-91FD-78000FC63524}" srcOrd="0" destOrd="0" presId="urn:microsoft.com/office/officeart/2005/8/layout/radial4"/>
    <dgm:cxn modelId="{E4886B02-68AD-4F3D-B357-3A095D376422}" srcId="{1C281D25-C1FD-4F75-966E-CE0570157A35}" destId="{AF52BBB3-7406-4F25-9343-26D6C5702A4A}" srcOrd="7" destOrd="0" parTransId="{54B5EE14-4D6A-473E-913F-844EC404F027}" sibTransId="{20553493-1645-4942-9F96-FFAB8C23B9AF}"/>
    <dgm:cxn modelId="{BD889333-262D-442B-BFA1-C2E6F2750043}" type="presOf" srcId="{B225E97F-D3DA-430F-9852-BC0D860D69C0}" destId="{108990F6-59FD-4CAD-8B57-8AB6595F93FC}" srcOrd="0" destOrd="0" presId="urn:microsoft.com/office/officeart/2005/8/layout/radial4"/>
    <dgm:cxn modelId="{2943488E-876C-4CCE-81B2-C155677DB11C}" srcId="{1C281D25-C1FD-4F75-966E-CE0570157A35}" destId="{2C03F232-C9A3-42DF-8A47-F76A72EC6E70}" srcOrd="3" destOrd="0" parTransId="{03B9E47F-4691-449D-8DEB-7F7C8607D7A5}" sibTransId="{0372ACAF-BAF1-4808-8E90-1E8605828267}"/>
    <dgm:cxn modelId="{783A922C-0886-4165-B8EB-B1F5FB1B61A0}" type="presParOf" srcId="{108990F6-59FD-4CAD-8B57-8AB6595F93FC}" destId="{BE8043BE-02F6-40AC-8355-706BBDAAF19E}" srcOrd="0" destOrd="0" presId="urn:microsoft.com/office/officeart/2005/8/layout/radial4"/>
    <dgm:cxn modelId="{CC74FF95-10FF-406A-A6A3-8C9F7207066B}" type="presParOf" srcId="{108990F6-59FD-4CAD-8B57-8AB6595F93FC}" destId="{19D1C0E5-C2C4-4571-BE26-E5269429D747}" srcOrd="1" destOrd="0" presId="urn:microsoft.com/office/officeart/2005/8/layout/radial4"/>
    <dgm:cxn modelId="{01A88570-9086-456E-8030-BF71DF3F24B6}" type="presParOf" srcId="{108990F6-59FD-4CAD-8B57-8AB6595F93FC}" destId="{FAD16B96-057D-42CC-9914-D7CE36BD9BE5}" srcOrd="2" destOrd="0" presId="urn:microsoft.com/office/officeart/2005/8/layout/radial4"/>
    <dgm:cxn modelId="{68C69363-528E-4E1A-B3DF-0C7DE6948F3F}" type="presParOf" srcId="{108990F6-59FD-4CAD-8B57-8AB6595F93FC}" destId="{A0E12371-5ADD-4D26-9811-2C03FDCBBB22}" srcOrd="3" destOrd="0" presId="urn:microsoft.com/office/officeart/2005/8/layout/radial4"/>
    <dgm:cxn modelId="{2ECFE435-0014-4394-9B24-6C051A460EDC}" type="presParOf" srcId="{108990F6-59FD-4CAD-8B57-8AB6595F93FC}" destId="{80AD7720-AE74-4F7C-91E6-438B0E3C9F28}" srcOrd="4" destOrd="0" presId="urn:microsoft.com/office/officeart/2005/8/layout/radial4"/>
    <dgm:cxn modelId="{E007CDF1-C793-4444-95F3-2290A17F0A0A}" type="presParOf" srcId="{108990F6-59FD-4CAD-8B57-8AB6595F93FC}" destId="{EEAD4775-999D-412F-B4AB-A816F48370C8}" srcOrd="5" destOrd="0" presId="urn:microsoft.com/office/officeart/2005/8/layout/radial4"/>
    <dgm:cxn modelId="{77AF3ED8-8B71-4034-8817-99131E996BF1}" type="presParOf" srcId="{108990F6-59FD-4CAD-8B57-8AB6595F93FC}" destId="{EA299E50-61B8-49D6-B3C1-37FAFB9C9212}" srcOrd="6" destOrd="0" presId="urn:microsoft.com/office/officeart/2005/8/layout/radial4"/>
    <dgm:cxn modelId="{7226F87A-A91E-4A79-8EB8-2C5596849D60}" type="presParOf" srcId="{108990F6-59FD-4CAD-8B57-8AB6595F93FC}" destId="{C39783F7-9610-42D5-BA4D-86FD8197AC2F}" srcOrd="7" destOrd="0" presId="urn:microsoft.com/office/officeart/2005/8/layout/radial4"/>
    <dgm:cxn modelId="{42B87208-7D20-49F4-A853-4BC495B309D9}" type="presParOf" srcId="{108990F6-59FD-4CAD-8B57-8AB6595F93FC}" destId="{438CDD39-7E75-4BD8-950E-3CECD7E4A64E}" srcOrd="8" destOrd="0" presId="urn:microsoft.com/office/officeart/2005/8/layout/radial4"/>
    <dgm:cxn modelId="{1E76A4C7-C7E7-44AE-8668-268864EF893A}" type="presParOf" srcId="{108990F6-59FD-4CAD-8B57-8AB6595F93FC}" destId="{D4E50FE6-7F4B-479A-853B-4E3381478821}" srcOrd="9" destOrd="0" presId="urn:microsoft.com/office/officeart/2005/8/layout/radial4"/>
    <dgm:cxn modelId="{78BAA26D-D264-4D13-B981-08EEC6794BD7}" type="presParOf" srcId="{108990F6-59FD-4CAD-8B57-8AB6595F93FC}" destId="{CCAA1787-F4C1-4A88-B4B3-FF88CBBF2EF7}" srcOrd="10" destOrd="0" presId="urn:microsoft.com/office/officeart/2005/8/layout/radial4"/>
    <dgm:cxn modelId="{33173AE7-D272-4507-A8FE-C00D08556732}" type="presParOf" srcId="{108990F6-59FD-4CAD-8B57-8AB6595F93FC}" destId="{2E0C1C65-228A-416F-8C6B-37973C4A4F18}" srcOrd="11" destOrd="0" presId="urn:microsoft.com/office/officeart/2005/8/layout/radial4"/>
    <dgm:cxn modelId="{307D1492-F864-4734-80E7-D50A7DF41D04}" type="presParOf" srcId="{108990F6-59FD-4CAD-8B57-8AB6595F93FC}" destId="{09711987-CCF7-4A0F-91FD-78000FC63524}" srcOrd="12" destOrd="0" presId="urn:microsoft.com/office/officeart/2005/8/layout/radial4"/>
    <dgm:cxn modelId="{91597F20-47B8-4FCE-8838-C465FB4AB636}" type="presParOf" srcId="{108990F6-59FD-4CAD-8B57-8AB6595F93FC}" destId="{F4DD3FE0-C288-4706-BE3F-350BB1BB5A0C}" srcOrd="13" destOrd="0" presId="urn:microsoft.com/office/officeart/2005/8/layout/radial4"/>
    <dgm:cxn modelId="{625FC1EB-C05F-4EC7-B96A-9D2E23E3F40A}" type="presParOf" srcId="{108990F6-59FD-4CAD-8B57-8AB6595F93FC}" destId="{69B4AAE3-AFAE-44F2-BBBF-7DF189DFA9CB}" srcOrd="14" destOrd="0" presId="urn:microsoft.com/office/officeart/2005/8/layout/radial4"/>
    <dgm:cxn modelId="{9A49362B-DE88-4F6B-AFE9-FC80C6F093B6}" type="presParOf" srcId="{108990F6-59FD-4CAD-8B57-8AB6595F93FC}" destId="{17D30AC1-2A82-4411-8001-00D7C75F9940}" srcOrd="15" destOrd="0" presId="urn:microsoft.com/office/officeart/2005/8/layout/radial4"/>
    <dgm:cxn modelId="{6B6E7DF5-0D51-425A-8A78-2F3BF2F3EAC4}" type="presParOf" srcId="{108990F6-59FD-4CAD-8B57-8AB6595F93FC}" destId="{C5DF3F5F-39C7-452C-A755-796F684DCC90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CFA3D-8E02-4741-91F8-DF69D104D734}">
      <dsp:nvSpPr>
        <dsp:cNvPr id="0" name=""/>
        <dsp:cNvSpPr/>
      </dsp:nvSpPr>
      <dsp:spPr>
        <a:xfrm rot="3912810">
          <a:off x="778176" y="3871737"/>
          <a:ext cx="698956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698956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F7725-9F62-4997-8E0B-349F8805C2B5}">
      <dsp:nvSpPr>
        <dsp:cNvPr id="0" name=""/>
        <dsp:cNvSpPr/>
      </dsp:nvSpPr>
      <dsp:spPr>
        <a:xfrm rot="1286209">
          <a:off x="1236953" y="3345049"/>
          <a:ext cx="55162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551623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F661-9A6C-432A-AAE6-1331C93B5472}">
      <dsp:nvSpPr>
        <dsp:cNvPr id="0" name=""/>
        <dsp:cNvSpPr/>
      </dsp:nvSpPr>
      <dsp:spPr>
        <a:xfrm rot="20313791">
          <a:off x="1236953" y="2742371"/>
          <a:ext cx="55162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551623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A3AD-9DFD-4354-85D8-0C7C18B99443}">
      <dsp:nvSpPr>
        <dsp:cNvPr id="0" name=""/>
        <dsp:cNvSpPr/>
      </dsp:nvSpPr>
      <dsp:spPr>
        <a:xfrm rot="17971107">
          <a:off x="847826" y="2212801"/>
          <a:ext cx="735845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735845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12A4-611A-4089-8728-82B6526D9C67}">
      <dsp:nvSpPr>
        <dsp:cNvPr id="0" name=""/>
        <dsp:cNvSpPr/>
      </dsp:nvSpPr>
      <dsp:spPr>
        <a:xfrm>
          <a:off x="-90702" y="2235479"/>
          <a:ext cx="1671985" cy="16440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D3222-65BA-4D12-978C-40EBA44F1C07}">
      <dsp:nvSpPr>
        <dsp:cNvPr id="0" name=""/>
        <dsp:cNvSpPr/>
      </dsp:nvSpPr>
      <dsp:spPr>
        <a:xfrm>
          <a:off x="1189818" y="1162846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309452" y="1282480"/>
        <a:ext cx="577641" cy="577641"/>
      </dsp:txXfrm>
    </dsp:sp>
    <dsp:sp modelId="{E1008954-8069-4E1A-AE1B-F03DCEF365B8}">
      <dsp:nvSpPr>
        <dsp:cNvPr id="0" name=""/>
        <dsp:cNvSpPr/>
      </dsp:nvSpPr>
      <dsp:spPr>
        <a:xfrm>
          <a:off x="1741239" y="2117936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860873" y="2237570"/>
        <a:ext cx="577641" cy="577641"/>
      </dsp:txXfrm>
    </dsp:sp>
    <dsp:sp modelId="{C489AC35-A609-4FEB-9991-1AD5C2AA9E4F}">
      <dsp:nvSpPr>
        <dsp:cNvPr id="0" name=""/>
        <dsp:cNvSpPr/>
      </dsp:nvSpPr>
      <dsp:spPr>
        <a:xfrm>
          <a:off x="1741239" y="3220778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860873" y="3340412"/>
        <a:ext cx="577641" cy="577641"/>
      </dsp:txXfrm>
    </dsp:sp>
    <dsp:sp modelId="{3456F902-D9A1-49A3-9410-6E067F134593}">
      <dsp:nvSpPr>
        <dsp:cNvPr id="0" name=""/>
        <dsp:cNvSpPr/>
      </dsp:nvSpPr>
      <dsp:spPr>
        <a:xfrm>
          <a:off x="561634" y="4216443"/>
          <a:ext cx="1758660" cy="735760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INSTANSI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VERTIKAL</a:t>
          </a:r>
          <a:endParaRPr lang="en-US" sz="1900" b="1" kern="1200" dirty="0"/>
        </a:p>
      </dsp:txBody>
      <dsp:txXfrm>
        <a:off x="597550" y="4252359"/>
        <a:ext cx="1686828" cy="663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3AF9A-04AA-4C91-813A-2F6FD4B2B8CC}">
      <dsp:nvSpPr>
        <dsp:cNvPr id="0" name=""/>
        <dsp:cNvSpPr/>
      </dsp:nvSpPr>
      <dsp:spPr>
        <a:xfrm>
          <a:off x="236466" y="0"/>
          <a:ext cx="2001700" cy="149422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5385-1895-4076-AEC3-098F0032F368}">
      <dsp:nvSpPr>
        <dsp:cNvPr id="0" name=""/>
        <dsp:cNvSpPr/>
      </dsp:nvSpPr>
      <dsp:spPr>
        <a:xfrm>
          <a:off x="217310" y="1495928"/>
          <a:ext cx="2001700" cy="64251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Masyarakat/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Dunia Usaha</a:t>
          </a:r>
          <a:endParaRPr lang="en-US" sz="1900" kern="1200" dirty="0"/>
        </a:p>
      </dsp:txBody>
      <dsp:txXfrm>
        <a:off x="217310" y="1495928"/>
        <a:ext cx="1409648" cy="642517"/>
      </dsp:txXfrm>
    </dsp:sp>
    <dsp:sp modelId="{57897B71-60A4-4656-AFB3-C1923A45F58D}">
      <dsp:nvSpPr>
        <dsp:cNvPr id="0" name=""/>
        <dsp:cNvSpPr/>
      </dsp:nvSpPr>
      <dsp:spPr>
        <a:xfrm>
          <a:off x="1683583" y="1597986"/>
          <a:ext cx="700595" cy="7005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E820-DA3E-4318-B9DD-CD1206315B27}">
      <dsp:nvSpPr>
        <dsp:cNvPr id="0" name=""/>
        <dsp:cNvSpPr/>
      </dsp:nvSpPr>
      <dsp:spPr>
        <a:xfrm rot="3945300">
          <a:off x="698180" y="3999584"/>
          <a:ext cx="971311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971311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F7725-9F62-4997-8E0B-349F8805C2B5}">
      <dsp:nvSpPr>
        <dsp:cNvPr id="0" name=""/>
        <dsp:cNvSpPr/>
      </dsp:nvSpPr>
      <dsp:spPr>
        <a:xfrm rot="1288607">
          <a:off x="1253368" y="3340549"/>
          <a:ext cx="556818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556818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F661-9A6C-432A-AAE6-1331C93B5472}">
      <dsp:nvSpPr>
        <dsp:cNvPr id="0" name=""/>
        <dsp:cNvSpPr/>
      </dsp:nvSpPr>
      <dsp:spPr>
        <a:xfrm rot="20311393">
          <a:off x="1253368" y="2723951"/>
          <a:ext cx="556818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556818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A3AD-9DFD-4354-85D8-0C7C18B99443}">
      <dsp:nvSpPr>
        <dsp:cNvPr id="0" name=""/>
        <dsp:cNvSpPr/>
      </dsp:nvSpPr>
      <dsp:spPr>
        <a:xfrm rot="17966134">
          <a:off x="854231" y="2182475"/>
          <a:ext cx="746943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746943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12A4-611A-4089-8728-82B6526D9C67}">
      <dsp:nvSpPr>
        <dsp:cNvPr id="0" name=""/>
        <dsp:cNvSpPr/>
      </dsp:nvSpPr>
      <dsp:spPr>
        <a:xfrm>
          <a:off x="-1122" y="2317132"/>
          <a:ext cx="1498613" cy="1498613"/>
        </a:xfrm>
        <a:prstGeom prst="flowChartConnector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D3222-65BA-4D12-978C-40EBA44F1C07}">
      <dsp:nvSpPr>
        <dsp:cNvPr id="0" name=""/>
        <dsp:cNvSpPr/>
      </dsp:nvSpPr>
      <dsp:spPr>
        <a:xfrm>
          <a:off x="1197921" y="1106619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320780" y="1229478"/>
        <a:ext cx="593217" cy="593217"/>
      </dsp:txXfrm>
    </dsp:sp>
    <dsp:sp modelId="{E1008954-8069-4E1A-AE1B-F03DCEF365B8}">
      <dsp:nvSpPr>
        <dsp:cNvPr id="0" name=""/>
        <dsp:cNvSpPr/>
      </dsp:nvSpPr>
      <dsp:spPr>
        <a:xfrm>
          <a:off x="1761730" y="2083163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884589" y="2206022"/>
        <a:ext cx="593217" cy="593217"/>
      </dsp:txXfrm>
    </dsp:sp>
    <dsp:sp modelId="{C489AC35-A609-4FEB-9991-1AD5C2AA9E4F}">
      <dsp:nvSpPr>
        <dsp:cNvPr id="0" name=""/>
        <dsp:cNvSpPr/>
      </dsp:nvSpPr>
      <dsp:spPr>
        <a:xfrm>
          <a:off x="1761730" y="3210780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884589" y="3333639"/>
        <a:ext cx="593217" cy="593217"/>
      </dsp:txXfrm>
    </dsp:sp>
    <dsp:sp modelId="{5087C5D4-0798-4113-93EC-FB119AA4BA17}">
      <dsp:nvSpPr>
        <dsp:cNvPr id="0" name=""/>
        <dsp:cNvSpPr/>
      </dsp:nvSpPr>
      <dsp:spPr>
        <a:xfrm>
          <a:off x="679834" y="4469284"/>
          <a:ext cx="1745983" cy="76761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INSTANSI VERTIKAL</a:t>
          </a:r>
          <a:endParaRPr lang="en-US" sz="1800" b="1" kern="1200" dirty="0"/>
        </a:p>
      </dsp:txBody>
      <dsp:txXfrm>
        <a:off x="717306" y="4506756"/>
        <a:ext cx="1671039" cy="692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DE9DB-9AEB-4E9F-8798-F3D852DA5FFD}">
      <dsp:nvSpPr>
        <dsp:cNvPr id="0" name=""/>
        <dsp:cNvSpPr/>
      </dsp:nvSpPr>
      <dsp:spPr>
        <a:xfrm>
          <a:off x="895800" y="2806359"/>
          <a:ext cx="194079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4B84F-1CD3-49DA-A668-60DAC14E154D}">
      <dsp:nvSpPr>
        <dsp:cNvPr id="0" name=""/>
        <dsp:cNvSpPr/>
      </dsp:nvSpPr>
      <dsp:spPr>
        <a:xfrm>
          <a:off x="895800" y="2129789"/>
          <a:ext cx="1662429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B9B6-28BE-4617-989C-242A32021D0F}">
      <dsp:nvSpPr>
        <dsp:cNvPr id="0" name=""/>
        <dsp:cNvSpPr/>
      </dsp:nvSpPr>
      <dsp:spPr>
        <a:xfrm>
          <a:off x="895800" y="1453219"/>
          <a:ext cx="194079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AA001-AB7F-4CDD-85DE-F648D8280493}">
      <dsp:nvSpPr>
        <dsp:cNvPr id="0" name=""/>
        <dsp:cNvSpPr/>
      </dsp:nvSpPr>
      <dsp:spPr>
        <a:xfrm>
          <a:off x="67301" y="1240205"/>
          <a:ext cx="1649343" cy="16493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09323B-3D79-44E7-B98F-C04138195D8F}">
      <dsp:nvSpPr>
        <dsp:cNvPr id="0" name=""/>
        <dsp:cNvSpPr/>
      </dsp:nvSpPr>
      <dsp:spPr>
        <a:xfrm>
          <a:off x="277222" y="2189714"/>
          <a:ext cx="1237157" cy="63790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277222" y="2189714"/>
        <a:ext cx="1237157" cy="637909"/>
      </dsp:txXfrm>
    </dsp:sp>
    <dsp:sp modelId="{7E951DB2-E9AF-43DD-80A8-EE05A623F094}">
      <dsp:nvSpPr>
        <dsp:cNvPr id="0" name=""/>
        <dsp:cNvSpPr/>
      </dsp:nvSpPr>
      <dsp:spPr>
        <a:xfrm>
          <a:off x="2546632" y="1163260"/>
          <a:ext cx="579917" cy="5799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2705AF-1944-458F-AC2F-E8F4BF3929D5}">
      <dsp:nvSpPr>
        <dsp:cNvPr id="0" name=""/>
        <dsp:cNvSpPr/>
      </dsp:nvSpPr>
      <dsp:spPr>
        <a:xfrm flipH="1">
          <a:off x="3126549" y="1163260"/>
          <a:ext cx="668437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3126549" y="1163260"/>
        <a:ext cx="668437" cy="579917"/>
      </dsp:txXfrm>
    </dsp:sp>
    <dsp:sp modelId="{A405F0B7-C4C2-4844-8AD2-B1ADC3C7D437}">
      <dsp:nvSpPr>
        <dsp:cNvPr id="0" name=""/>
        <dsp:cNvSpPr/>
      </dsp:nvSpPr>
      <dsp:spPr>
        <a:xfrm>
          <a:off x="2268271" y="1839830"/>
          <a:ext cx="579917" cy="5799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678D5D-66F2-4F1C-A5AF-3F7EAC61D5DB}">
      <dsp:nvSpPr>
        <dsp:cNvPr id="0" name=""/>
        <dsp:cNvSpPr/>
      </dsp:nvSpPr>
      <dsp:spPr>
        <a:xfrm>
          <a:off x="2848189" y="1839830"/>
          <a:ext cx="94719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2848189" y="1839830"/>
        <a:ext cx="94719" cy="579917"/>
      </dsp:txXfrm>
    </dsp:sp>
    <dsp:sp modelId="{07A173BF-0D5D-45E6-A32D-9816E334BB92}">
      <dsp:nvSpPr>
        <dsp:cNvPr id="0" name=""/>
        <dsp:cNvSpPr/>
      </dsp:nvSpPr>
      <dsp:spPr>
        <a:xfrm>
          <a:off x="2546632" y="2516401"/>
          <a:ext cx="579917" cy="5799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156F76-3FCB-48DB-BE99-A6ECA9CF1C6B}">
      <dsp:nvSpPr>
        <dsp:cNvPr id="0" name=""/>
        <dsp:cNvSpPr/>
      </dsp:nvSpPr>
      <dsp:spPr>
        <a:xfrm>
          <a:off x="3126549" y="2516401"/>
          <a:ext cx="66883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3126549" y="2516401"/>
        <a:ext cx="66883" cy="579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83A05-4D99-4FAF-A740-3DB2AFE4AD64}">
      <dsp:nvSpPr>
        <dsp:cNvPr id="0" name=""/>
        <dsp:cNvSpPr/>
      </dsp:nvSpPr>
      <dsp:spPr>
        <a:xfrm>
          <a:off x="426754" y="115325"/>
          <a:ext cx="1870182" cy="17549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FE388-A0D0-453A-B138-6BBEAB91A97C}">
      <dsp:nvSpPr>
        <dsp:cNvPr id="0" name=""/>
        <dsp:cNvSpPr/>
      </dsp:nvSpPr>
      <dsp:spPr>
        <a:xfrm>
          <a:off x="926055" y="1035007"/>
          <a:ext cx="871581" cy="4494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>
        <a:off x="926055" y="1035007"/>
        <a:ext cx="871581" cy="449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163E6-0F9B-46A5-80FA-317EAB0EFD8F}">
      <dsp:nvSpPr>
        <dsp:cNvPr id="0" name=""/>
        <dsp:cNvSpPr/>
      </dsp:nvSpPr>
      <dsp:spPr>
        <a:xfrm>
          <a:off x="9245773" y="3463789"/>
          <a:ext cx="1182091" cy="56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3"/>
              </a:lnTo>
              <a:lnTo>
                <a:pt x="1182091" y="383373"/>
              </a:lnTo>
              <a:lnTo>
                <a:pt x="1182091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D4B9A6F-3803-4322-8649-1C77409B17E8}">
      <dsp:nvSpPr>
        <dsp:cNvPr id="0" name=""/>
        <dsp:cNvSpPr/>
      </dsp:nvSpPr>
      <dsp:spPr>
        <a:xfrm>
          <a:off x="8063681" y="3463789"/>
          <a:ext cx="1182091" cy="562567"/>
        </a:xfrm>
        <a:custGeom>
          <a:avLst/>
          <a:gdLst/>
          <a:ahLst/>
          <a:cxnLst/>
          <a:rect l="0" t="0" r="0" b="0"/>
          <a:pathLst>
            <a:path>
              <a:moveTo>
                <a:pt x="1182091" y="0"/>
              </a:moveTo>
              <a:lnTo>
                <a:pt x="1182091" y="383373"/>
              </a:lnTo>
              <a:lnTo>
                <a:pt x="0" y="383373"/>
              </a:lnTo>
              <a:lnTo>
                <a:pt x="0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AF1A3AE-6E4A-4A0A-B5E8-7D1EEC930FD6}">
      <dsp:nvSpPr>
        <dsp:cNvPr id="0" name=""/>
        <dsp:cNvSpPr/>
      </dsp:nvSpPr>
      <dsp:spPr>
        <a:xfrm>
          <a:off x="6290545" y="1672921"/>
          <a:ext cx="2955227" cy="56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3"/>
              </a:lnTo>
              <a:lnTo>
                <a:pt x="2955227" y="383373"/>
              </a:lnTo>
              <a:lnTo>
                <a:pt x="2955227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C4BCE7A4-FEC6-4A2B-A2EF-FA81772A1093}">
      <dsp:nvSpPr>
        <dsp:cNvPr id="0" name=""/>
        <dsp:cNvSpPr/>
      </dsp:nvSpPr>
      <dsp:spPr>
        <a:xfrm>
          <a:off x="3335317" y="3463789"/>
          <a:ext cx="2364182" cy="56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3"/>
              </a:lnTo>
              <a:lnTo>
                <a:pt x="2364182" y="383373"/>
              </a:lnTo>
              <a:lnTo>
                <a:pt x="2364182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368A758-CD5E-4244-9ECE-8A8FDC7B0CFF}">
      <dsp:nvSpPr>
        <dsp:cNvPr id="0" name=""/>
        <dsp:cNvSpPr/>
      </dsp:nvSpPr>
      <dsp:spPr>
        <a:xfrm>
          <a:off x="3289597" y="3463789"/>
          <a:ext cx="91440" cy="562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567"/>
              </a:lnTo>
            </a:path>
          </a:pathLst>
        </a:cu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BC832-48A1-4927-8C81-D092249DD483}">
      <dsp:nvSpPr>
        <dsp:cNvPr id="0" name=""/>
        <dsp:cNvSpPr/>
      </dsp:nvSpPr>
      <dsp:spPr>
        <a:xfrm>
          <a:off x="971135" y="3463789"/>
          <a:ext cx="2364182" cy="562567"/>
        </a:xfrm>
        <a:custGeom>
          <a:avLst/>
          <a:gdLst/>
          <a:ahLst/>
          <a:cxnLst/>
          <a:rect l="0" t="0" r="0" b="0"/>
          <a:pathLst>
            <a:path>
              <a:moveTo>
                <a:pt x="2364182" y="0"/>
              </a:moveTo>
              <a:lnTo>
                <a:pt x="2364182" y="383373"/>
              </a:lnTo>
              <a:lnTo>
                <a:pt x="0" y="383373"/>
              </a:lnTo>
              <a:lnTo>
                <a:pt x="0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34B0F138-6859-47CF-960F-47CD81AF2B46}">
      <dsp:nvSpPr>
        <dsp:cNvPr id="0" name=""/>
        <dsp:cNvSpPr/>
      </dsp:nvSpPr>
      <dsp:spPr>
        <a:xfrm>
          <a:off x="3335317" y="1672921"/>
          <a:ext cx="2955227" cy="562567"/>
        </a:xfrm>
        <a:custGeom>
          <a:avLst/>
          <a:gdLst/>
          <a:ahLst/>
          <a:cxnLst/>
          <a:rect l="0" t="0" r="0" b="0"/>
          <a:pathLst>
            <a:path>
              <a:moveTo>
                <a:pt x="2955227" y="0"/>
              </a:moveTo>
              <a:lnTo>
                <a:pt x="2955227" y="383373"/>
              </a:lnTo>
              <a:lnTo>
                <a:pt x="0" y="383373"/>
              </a:lnTo>
              <a:lnTo>
                <a:pt x="0" y="562567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70FFB62-E8AC-449D-BC1B-C6F036123A9D}">
      <dsp:nvSpPr>
        <dsp:cNvPr id="0" name=""/>
        <dsp:cNvSpPr/>
      </dsp:nvSpPr>
      <dsp:spPr>
        <a:xfrm>
          <a:off x="5323379" y="444621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925DCDB-EF33-4A66-975F-762559598D51}">
      <dsp:nvSpPr>
        <dsp:cNvPr id="0" name=""/>
        <dsp:cNvSpPr/>
      </dsp:nvSpPr>
      <dsp:spPr>
        <a:xfrm>
          <a:off x="5538305" y="648801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JENIS DATA</a:t>
          </a:r>
          <a:endParaRPr lang="en-US" sz="2600" kern="1200" dirty="0"/>
        </a:p>
      </dsp:txBody>
      <dsp:txXfrm>
        <a:off x="5574281" y="684777"/>
        <a:ext cx="1862378" cy="1156348"/>
      </dsp:txXfrm>
    </dsp:sp>
    <dsp:sp modelId="{B4EE466A-5814-4D67-A1E8-83DA56AD1FF8}">
      <dsp:nvSpPr>
        <dsp:cNvPr id="0" name=""/>
        <dsp:cNvSpPr/>
      </dsp:nvSpPr>
      <dsp:spPr>
        <a:xfrm>
          <a:off x="2368151" y="2235489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FD895ED-B300-4C08-9C3D-189E8CAD9CF5}">
      <dsp:nvSpPr>
        <dsp:cNvPr id="0" name=""/>
        <dsp:cNvSpPr/>
      </dsp:nvSpPr>
      <dsp:spPr>
        <a:xfrm>
          <a:off x="2583077" y="2439669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ASPASIAL /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STATISTIK</a:t>
          </a:r>
          <a:endParaRPr lang="en-US" sz="2600" kern="1200" dirty="0"/>
        </a:p>
      </dsp:txBody>
      <dsp:txXfrm>
        <a:off x="2619053" y="2475645"/>
        <a:ext cx="1862378" cy="1156348"/>
      </dsp:txXfrm>
    </dsp:sp>
    <dsp:sp modelId="{9BC25F38-1B27-476A-8F34-3A2036638934}">
      <dsp:nvSpPr>
        <dsp:cNvPr id="0" name=""/>
        <dsp:cNvSpPr/>
      </dsp:nvSpPr>
      <dsp:spPr>
        <a:xfrm>
          <a:off x="3969" y="4026357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ABCD188-066E-4171-A7C7-668DC9961C6B}">
      <dsp:nvSpPr>
        <dsp:cNvPr id="0" name=""/>
        <dsp:cNvSpPr/>
      </dsp:nvSpPr>
      <dsp:spPr>
        <a:xfrm>
          <a:off x="218895" y="4230537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DASAR</a:t>
          </a:r>
          <a:endParaRPr lang="en-US" sz="2600" kern="1200" dirty="0"/>
        </a:p>
      </dsp:txBody>
      <dsp:txXfrm>
        <a:off x="254871" y="4266513"/>
        <a:ext cx="1862378" cy="1156348"/>
      </dsp:txXfrm>
    </dsp:sp>
    <dsp:sp modelId="{43ACCCDD-CECD-4CC0-805E-9EB7324C55D7}">
      <dsp:nvSpPr>
        <dsp:cNvPr id="0" name=""/>
        <dsp:cNvSpPr/>
      </dsp:nvSpPr>
      <dsp:spPr>
        <a:xfrm>
          <a:off x="2368151" y="4026357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D918802-5029-4721-ADB3-81355F9A2D99}">
      <dsp:nvSpPr>
        <dsp:cNvPr id="0" name=""/>
        <dsp:cNvSpPr/>
      </dsp:nvSpPr>
      <dsp:spPr>
        <a:xfrm>
          <a:off x="2583077" y="4230537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SEKTORAL</a:t>
          </a:r>
          <a:endParaRPr lang="en-US" sz="2600" kern="1200" dirty="0"/>
        </a:p>
      </dsp:txBody>
      <dsp:txXfrm>
        <a:off x="2619053" y="4266513"/>
        <a:ext cx="1862378" cy="1156348"/>
      </dsp:txXfrm>
    </dsp:sp>
    <dsp:sp modelId="{08906F45-1536-4FF8-9EC7-791CB3AFFF5C}">
      <dsp:nvSpPr>
        <dsp:cNvPr id="0" name=""/>
        <dsp:cNvSpPr/>
      </dsp:nvSpPr>
      <dsp:spPr>
        <a:xfrm>
          <a:off x="4732334" y="4026357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07F57AC1-235A-4019-92E2-141BE4731747}">
      <dsp:nvSpPr>
        <dsp:cNvPr id="0" name=""/>
        <dsp:cNvSpPr/>
      </dsp:nvSpPr>
      <dsp:spPr>
        <a:xfrm>
          <a:off x="4947259" y="4230537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KHUSUS</a:t>
          </a:r>
          <a:endParaRPr lang="en-US" sz="2600" kern="1200" dirty="0"/>
        </a:p>
      </dsp:txBody>
      <dsp:txXfrm>
        <a:off x="4983235" y="4266513"/>
        <a:ext cx="1862378" cy="1156348"/>
      </dsp:txXfrm>
    </dsp:sp>
    <dsp:sp modelId="{0B314A07-DF75-43B1-B94F-12259B8549EC}">
      <dsp:nvSpPr>
        <dsp:cNvPr id="0" name=""/>
        <dsp:cNvSpPr/>
      </dsp:nvSpPr>
      <dsp:spPr>
        <a:xfrm>
          <a:off x="8278607" y="2235489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14E8A73-9D32-4DF5-B787-B7D8DBBA6549}">
      <dsp:nvSpPr>
        <dsp:cNvPr id="0" name=""/>
        <dsp:cNvSpPr/>
      </dsp:nvSpPr>
      <dsp:spPr>
        <a:xfrm>
          <a:off x="8493533" y="2439669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SPASIAL</a:t>
          </a:r>
          <a:endParaRPr lang="en-US" sz="2600" kern="1200" dirty="0"/>
        </a:p>
      </dsp:txBody>
      <dsp:txXfrm>
        <a:off x="8529509" y="2475645"/>
        <a:ext cx="1862378" cy="1156348"/>
      </dsp:txXfrm>
    </dsp:sp>
    <dsp:sp modelId="{BF2505D3-9003-4096-AF62-FA4D4C830D7E}">
      <dsp:nvSpPr>
        <dsp:cNvPr id="0" name=""/>
        <dsp:cNvSpPr/>
      </dsp:nvSpPr>
      <dsp:spPr>
        <a:xfrm>
          <a:off x="7096516" y="4026357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716B7DEE-C001-4899-97AA-F136D5778FEF}">
      <dsp:nvSpPr>
        <dsp:cNvPr id="0" name=""/>
        <dsp:cNvSpPr/>
      </dsp:nvSpPr>
      <dsp:spPr>
        <a:xfrm>
          <a:off x="7311442" y="4230537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GEOSPASIAL DASAR</a:t>
          </a:r>
          <a:endParaRPr lang="en-US" sz="2600" kern="1200" dirty="0"/>
        </a:p>
      </dsp:txBody>
      <dsp:txXfrm>
        <a:off x="7347418" y="4266513"/>
        <a:ext cx="1862378" cy="1156348"/>
      </dsp:txXfrm>
    </dsp:sp>
    <dsp:sp modelId="{F391E3E8-752A-4A41-B4D1-02C854F5FC11}">
      <dsp:nvSpPr>
        <dsp:cNvPr id="0" name=""/>
        <dsp:cNvSpPr/>
      </dsp:nvSpPr>
      <dsp:spPr>
        <a:xfrm>
          <a:off x="9460698" y="4026357"/>
          <a:ext cx="1934330" cy="12283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3FC510BA-DF62-46F6-B9D5-31372EA806E2}">
      <dsp:nvSpPr>
        <dsp:cNvPr id="0" name=""/>
        <dsp:cNvSpPr/>
      </dsp:nvSpPr>
      <dsp:spPr>
        <a:xfrm>
          <a:off x="9675624" y="4230537"/>
          <a:ext cx="1934330" cy="1228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GEOSPASIAL TEMATIK</a:t>
          </a:r>
          <a:endParaRPr lang="en-US" sz="2600" kern="1200" dirty="0"/>
        </a:p>
      </dsp:txBody>
      <dsp:txXfrm>
        <a:off x="9711600" y="4266513"/>
        <a:ext cx="1862378" cy="1156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43BE-02F6-40AC-8355-706BBDAAF19E}">
      <dsp:nvSpPr>
        <dsp:cNvPr id="0" name=""/>
        <dsp:cNvSpPr/>
      </dsp:nvSpPr>
      <dsp:spPr>
        <a:xfrm>
          <a:off x="3995451" y="3229662"/>
          <a:ext cx="1969759" cy="196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SDS</a:t>
          </a:r>
          <a:endParaRPr lang="en-US" sz="6500" kern="1200" dirty="0"/>
        </a:p>
      </dsp:txBody>
      <dsp:txXfrm>
        <a:off x="4283916" y="3518127"/>
        <a:ext cx="1392829" cy="1392829"/>
      </dsp:txXfrm>
    </dsp:sp>
    <dsp:sp modelId="{19D1C0E5-C2C4-4571-BE26-E5269429D747}">
      <dsp:nvSpPr>
        <dsp:cNvPr id="0" name=""/>
        <dsp:cNvSpPr/>
      </dsp:nvSpPr>
      <dsp:spPr>
        <a:xfrm rot="10800000">
          <a:off x="1224380" y="3933851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6B96-057D-42CC-9914-D7CE36BD9BE5}">
      <dsp:nvSpPr>
        <dsp:cNvPr id="0" name=""/>
        <dsp:cNvSpPr/>
      </dsp:nvSpPr>
      <dsp:spPr>
        <a:xfrm>
          <a:off x="534964" y="3663009"/>
          <a:ext cx="1378831" cy="11030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BKD Provinsi Jawa Tengah</a:t>
          </a:r>
          <a:endParaRPr lang="en-US" sz="17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7272" y="3695317"/>
        <a:ext cx="1314215" cy="1038449"/>
      </dsp:txXfrm>
    </dsp:sp>
    <dsp:sp modelId="{A0E12371-5ADD-4D26-9811-2C03FDCBBB22}">
      <dsp:nvSpPr>
        <dsp:cNvPr id="0" name=""/>
        <dsp:cNvSpPr/>
      </dsp:nvSpPr>
      <dsp:spPr>
        <a:xfrm rot="12342857">
          <a:off x="1466671" y="2872302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D7720-AE74-4F7C-91E6-438B0E3C9F28}">
      <dsp:nvSpPr>
        <dsp:cNvPr id="0" name=""/>
        <dsp:cNvSpPr/>
      </dsp:nvSpPr>
      <dsp:spPr>
        <a:xfrm>
          <a:off x="906920" y="2033363"/>
          <a:ext cx="1378831" cy="11030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BPSDM Provinsi Jawa Tengah</a:t>
          </a:r>
          <a:endParaRPr lang="en-US" sz="17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9228" y="2065671"/>
        <a:ext cx="1314215" cy="1038449"/>
      </dsp:txXfrm>
    </dsp:sp>
    <dsp:sp modelId="{EEAD4775-999D-412F-B4AB-A816F48370C8}">
      <dsp:nvSpPr>
        <dsp:cNvPr id="0" name=""/>
        <dsp:cNvSpPr/>
      </dsp:nvSpPr>
      <dsp:spPr>
        <a:xfrm rot="13885714">
          <a:off x="2145557" y="2021006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99E50-61B8-49D6-B3C1-37FAFB9C9212}">
      <dsp:nvSpPr>
        <dsp:cNvPr id="0" name=""/>
        <dsp:cNvSpPr/>
      </dsp:nvSpPr>
      <dsp:spPr>
        <a:xfrm>
          <a:off x="1949118" y="726488"/>
          <a:ext cx="1378831" cy="1103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BAPPEDA Provinsi Jawa </a:t>
          </a:r>
          <a:r>
            <a:rPr lang="id-ID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Tenggah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1426" y="758796"/>
        <a:ext cx="1314215" cy="1038449"/>
      </dsp:txXfrm>
    </dsp:sp>
    <dsp:sp modelId="{C39783F7-9610-42D5-BA4D-86FD8197AC2F}">
      <dsp:nvSpPr>
        <dsp:cNvPr id="0" name=""/>
        <dsp:cNvSpPr/>
      </dsp:nvSpPr>
      <dsp:spPr>
        <a:xfrm rot="15428571">
          <a:off x="3126575" y="1548573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CDD39-7E75-4BD8-950E-3CECD7E4A64E}">
      <dsp:nvSpPr>
        <dsp:cNvPr id="0" name=""/>
        <dsp:cNvSpPr/>
      </dsp:nvSpPr>
      <dsp:spPr>
        <a:xfrm>
          <a:off x="3455137" y="1228"/>
          <a:ext cx="1378831" cy="11030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 Provinsi Jawa Tengah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7445" y="33536"/>
        <a:ext cx="1314215" cy="1038449"/>
      </dsp:txXfrm>
    </dsp:sp>
    <dsp:sp modelId="{D4E50FE6-7F4B-479A-853B-4E3381478821}">
      <dsp:nvSpPr>
        <dsp:cNvPr id="0" name=""/>
        <dsp:cNvSpPr/>
      </dsp:nvSpPr>
      <dsp:spPr>
        <a:xfrm rot="16971429">
          <a:off x="4215424" y="1548573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787-F4C1-4A88-B4B3-FF88CBBF2EF7}">
      <dsp:nvSpPr>
        <dsp:cNvPr id="0" name=""/>
        <dsp:cNvSpPr/>
      </dsp:nvSpPr>
      <dsp:spPr>
        <a:xfrm>
          <a:off x="5126692" y="1228"/>
          <a:ext cx="1378831" cy="11030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DP3AKB Provinsi Jawa Tengah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59000" y="33536"/>
        <a:ext cx="1314215" cy="1038449"/>
      </dsp:txXfrm>
    </dsp:sp>
    <dsp:sp modelId="{2E0C1C65-228A-416F-8C6B-37973C4A4F18}">
      <dsp:nvSpPr>
        <dsp:cNvPr id="0" name=""/>
        <dsp:cNvSpPr/>
      </dsp:nvSpPr>
      <dsp:spPr>
        <a:xfrm rot="18514286">
          <a:off x="5196442" y="2021006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11987-CCF7-4A0F-91FD-78000FC63524}">
      <dsp:nvSpPr>
        <dsp:cNvPr id="0" name=""/>
        <dsp:cNvSpPr/>
      </dsp:nvSpPr>
      <dsp:spPr>
        <a:xfrm>
          <a:off x="6632712" y="726488"/>
          <a:ext cx="1378831" cy="11030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BINMAR CIPKA Provinsi Jawa Tengah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5020" y="758796"/>
        <a:ext cx="1314215" cy="1038449"/>
      </dsp:txXfrm>
    </dsp:sp>
    <dsp:sp modelId="{F4DD3FE0-C288-4706-BE3F-350BB1BB5A0C}">
      <dsp:nvSpPr>
        <dsp:cNvPr id="0" name=""/>
        <dsp:cNvSpPr/>
      </dsp:nvSpPr>
      <dsp:spPr>
        <a:xfrm rot="20057143">
          <a:off x="5875328" y="2872302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AAE3-AFAE-44F2-BBBF-7DF189DFA9CB}">
      <dsp:nvSpPr>
        <dsp:cNvPr id="0" name=""/>
        <dsp:cNvSpPr/>
      </dsp:nvSpPr>
      <dsp:spPr>
        <a:xfrm>
          <a:off x="7674909" y="2033363"/>
          <a:ext cx="1378831" cy="11030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SDA TARU Provinsi Jawa Tengah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7217" y="2065671"/>
        <a:ext cx="1314215" cy="1038449"/>
      </dsp:txXfrm>
    </dsp:sp>
    <dsp:sp modelId="{17D30AC1-2A82-4411-8001-00D7C75F9940}">
      <dsp:nvSpPr>
        <dsp:cNvPr id="0" name=""/>
        <dsp:cNvSpPr/>
      </dsp:nvSpPr>
      <dsp:spPr>
        <a:xfrm>
          <a:off x="6117619" y="3933851"/>
          <a:ext cx="2618661" cy="5613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3F5F-39C7-452C-A755-796F684DCC90}">
      <dsp:nvSpPr>
        <dsp:cNvPr id="0" name=""/>
        <dsp:cNvSpPr/>
      </dsp:nvSpPr>
      <dsp:spPr>
        <a:xfrm>
          <a:off x="8046865" y="3663009"/>
          <a:ext cx="1378831" cy="1103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RSJD Dr. RM. </a:t>
          </a:r>
          <a:r>
            <a:rPr lang="id-ID" sz="17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Soedjarwadi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9173" y="3695317"/>
        <a:ext cx="1314215" cy="103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#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#1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#2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0.45719</cdr:x>
      <cdr:y>0.07205</cdr:y>
    </cdr:from>
    <cdr:to>
      <cdr:x>0.90108</cdr:x>
      <cdr:y>0.56518</cdr:y>
    </cdr:to>
    <cdr:sp macro="" textlink="">
      <cdr:nvSpPr>
        <cdr:cNvPr id="2" name="Oval Callout 1"/>
        <cdr:cNvSpPr/>
      </cdr:nvSpPr>
      <cdr:spPr>
        <a:xfrm xmlns:a="http://schemas.openxmlformats.org/drawingml/2006/main" flipH="1">
          <a:off x="5311406" y="416934"/>
          <a:ext cx="5156818" cy="2853440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en-US" sz="29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KABUPATEN PATI</a:t>
          </a:r>
        </a:p>
        <a:p xmlns:a="http://schemas.openxmlformats.org/drawingml/2006/main">
          <a:pPr algn="ctr"/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DATA</a:t>
          </a:r>
        </a:p>
        <a:p xmlns:a="http://schemas.openxmlformats.org/drawingml/2006/main">
          <a:pPr algn="ctr"/>
          <a:r>
            <a: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BELUM TERHUBUNG</a:t>
          </a:r>
          <a:endParaRPr lang="en-US" sz="2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r">
              <a:defRPr sz="1400"/>
            </a:lvl1pPr>
          </a:lstStyle>
          <a:p>
            <a:fld id="{357CA78E-2E3C-4CEF-B6CD-79FB1D81F3A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r">
              <a:defRPr sz="1400"/>
            </a:lvl1pPr>
          </a:lstStyle>
          <a:p>
            <a:fld id="{E0F2B695-5008-4428-829D-965537AFD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r">
              <a:defRPr sz="1400"/>
            </a:lvl1pPr>
          </a:lstStyle>
          <a:p>
            <a:fld id="{316BF8CF-B7EA-4BC1-84DC-597B08119D49}" type="datetimeFigureOut">
              <a:rPr lang="id-ID" smtClean="0"/>
              <a:t>20/09/2018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7313" y="1516063"/>
            <a:ext cx="7277101" cy="4094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902" tIns="54951" rIns="109902" bIns="5495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838369"/>
            <a:ext cx="5681980" cy="4776847"/>
          </a:xfrm>
          <a:prstGeom prst="rect">
            <a:avLst/>
          </a:prstGeom>
        </p:spPr>
        <p:txBody>
          <a:bodyPr vert="horz" lIns="109902" tIns="54951" rIns="109902" bIns="5495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r">
              <a:defRPr sz="1400"/>
            </a:lvl1pPr>
          </a:lstStyle>
          <a:p>
            <a:fld id="{83969F8C-42EC-4D61-8CDD-90498E3A08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8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69F8C-42EC-4D61-8CDD-90498E3A08C5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07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1C53-F336-4516-86EF-CC25011568BB}" type="datetime1">
              <a:rPr lang="id-ID" smtClean="0"/>
              <a:t>20/09/2018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8755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8DD-08ED-49DD-BF05-635457B9716C}" type="datetime1">
              <a:rPr lang="id-ID" smtClean="0"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06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3C0-7B48-4966-900F-91DEF696FDCE}" type="datetime1">
              <a:rPr lang="id-ID" smtClean="0"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21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DB3-CB04-44D0-9210-9DF6C4F718B8}" type="datetime1">
              <a:rPr lang="id-ID" smtClean="0"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0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45A2-F617-4F46-9D05-EE5F3FF3E180}" type="datetime1">
              <a:rPr lang="id-ID" smtClean="0"/>
              <a:t>20/09/2018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7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6868-0C2E-437D-B01E-7F3025898947}" type="datetime1">
              <a:rPr lang="id-ID" smtClean="0"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406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7F8E-9D68-4F13-BE20-2D08E45891A0}" type="datetime1">
              <a:rPr lang="id-ID" smtClean="0"/>
              <a:t>20/09/2018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7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288-55C4-4821-8B70-EB6869890967}" type="datetime1">
              <a:rPr lang="id-ID" smtClean="0"/>
              <a:t>20/09/2018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3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F1-03DB-47D5-8C70-443249B53599}" type="datetime1">
              <a:rPr lang="id-ID" smtClean="0"/>
              <a:t>20/09/2018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2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6CAB-FE2B-43D8-A844-218658AFD1D5}" type="datetime1">
              <a:rPr lang="id-ID" smtClean="0"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42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7F74-8629-4E6D-89AA-B6F055DEAF5F}" type="datetime1">
              <a:rPr lang="id-ID" smtClean="0"/>
              <a:t>20/09/2018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7" name="Group 1816"/>
          <p:cNvGrpSpPr/>
          <p:nvPr userDrawn="1"/>
        </p:nvGrpSpPr>
        <p:grpSpPr>
          <a:xfrm>
            <a:off x="-3396" y="5660571"/>
            <a:ext cx="12178860" cy="1215353"/>
            <a:chOff x="6570" y="6025260"/>
            <a:chExt cx="12178860" cy="8898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1125" name="Group 1124"/>
            <p:cNvGrpSpPr/>
            <p:nvPr userDrawn="1"/>
          </p:nvGrpSpPr>
          <p:grpSpPr>
            <a:xfrm>
              <a:off x="6570" y="6047106"/>
              <a:ext cx="6347791" cy="868017"/>
              <a:chOff x="485071" y="6001712"/>
              <a:chExt cx="6347791" cy="868017"/>
            </a:xfrm>
          </p:grpSpPr>
          <p:grpSp>
            <p:nvGrpSpPr>
              <p:cNvPr id="49" name="Group 48" descr="Lower building group."/>
              <p:cNvGrpSpPr/>
              <p:nvPr userDrawn="1"/>
            </p:nvGrpSpPr>
            <p:grpSpPr>
              <a:xfrm>
                <a:off x="987926" y="6050358"/>
                <a:ext cx="5556330" cy="810150"/>
                <a:chOff x="987926" y="4237495"/>
                <a:chExt cx="10669086" cy="2593308"/>
              </a:xfrm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987926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358399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91" name="Rectangle 3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9" name="Rectangle 38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0" name="Group 35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1" name="Group 36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2" name="Rectangle 3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3" name="Rectangle 3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4" name="Rectangle 3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9" name="Rectangle 3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1" name="Rectangle 3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8" name="Rectangle 3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3" name="Rectangle 3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0" name="Rectangle 3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1" name="Rectangle 3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2" name="Rectangle 3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67" name="Rectangle 3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52" name="Rectangle 51"/>
                <p:cNvSpPr/>
                <p:nvPr/>
              </p:nvSpPr>
              <p:spPr bwMode="auto">
                <a:xfrm>
                  <a:off x="4136941" y="5904621"/>
                  <a:ext cx="1358399" cy="926181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408070" y="5472403"/>
                  <a:ext cx="1234908" cy="1358399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3395996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54" name="Rectangle 3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6" name="Rectangle 3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2" name="Group 32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3" name="Group 32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4" name="Group 32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5" name="Rectangle 3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6" name="Rectangle 3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7" name="Rectangle 3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5" name="Group 32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2" name="Rectangle 3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9" name="Rectangle 3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0" name="Rectangle 3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1" name="Rectangle 3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7" name="Rectangle 3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8" name="Rectangle 3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3" name="Rectangle 3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5" name="Rectangle 3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0" name="Rectangle 3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1" name="Rectangle 3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4013450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304" name="Group 303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7" name="Rectangle 31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8" name="Rectangle 31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9" name="Rectangle 31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4" name="Rectangle 31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6" name="Group 305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1" name="Rectangle 31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2" name="Rectangle 31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7" name="Group 306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08" name="Rectangle 30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9" name="Rectangle 30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0" name="Rectangle 30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87" name="Group 286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288" name="Group 287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01" name="Rectangle 30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2" name="Rectangle 30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89" name="Group 288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8" name="Rectangle 29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0" name="Rectangle 29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90" name="Group 289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5" name="Rectangle 29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6" name="Rectangle 29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7" name="Rectangle 29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91" name="Group 290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2" name="Rectangle 29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3" name="Rectangle 29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4" name="Rectangle 29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4630904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82" name="Rectangle 2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3" name="Rectangle 2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4" name="Rectangle 2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9" name="Rectangle 2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1" name="Rectangle 2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3" name="Rectangle 2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0" name="Rectangle 2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7" name="Rectangle 2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9" name="Rectangle 2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3" name="Rectangle 2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5059006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7" name="Rectangle 2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3" name="Group 21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9" name="Rectangle 2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0" name="Rectangle 2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1" name="Rectangle 2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6" name="Rectangle 2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7" name="Rectangle 2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8" name="Rectangle 2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3" name="Rectangle 2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4" name="Rectangle 2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5" name="Rectangle 2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" name="Rectangle 2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58" name="Rectangle 57"/>
                <p:cNvSpPr/>
                <p:nvPr/>
              </p:nvSpPr>
              <p:spPr bwMode="auto">
                <a:xfrm>
                  <a:off x="6773649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7144122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0" name="Rectangle 20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2" name="Rectangle 2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3" name="Rectangle 2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" name="Rectangle 2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" name="Group 17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3" name="Rectangle 1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2" name="Rectangle 1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60" name="Rectangle 59"/>
                <p:cNvSpPr/>
                <p:nvPr/>
              </p:nvSpPr>
              <p:spPr bwMode="auto">
                <a:xfrm>
                  <a:off x="9922664" y="5486401"/>
                  <a:ext cx="1734348" cy="13444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8193793" y="5029201"/>
                  <a:ext cx="1234908" cy="18016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9181719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5785723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" name="Rectangle 11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" name="Rectangle 11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799173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7" name="Rectangle 9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8" name="Rectangle 9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4" name="Rectangle 9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1" name="Rectangle 9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88" name="Rectangle 8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0" name="Rectangle 8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81" name="Rectangle 8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2" name="Rectangle 8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" name="Rectangle 8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8" name="Rectangle 7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9" name="Rectangle 7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0" name="Rectangle 7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5" name="Rectangle 7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" name="Rectangle 7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7" name="Rectangle 7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2" name="Rectangle 7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3" name="Rectangle 7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" name="Rectangle 7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94" name="Group 393" descr="Top building group."/>
              <p:cNvGrpSpPr/>
              <p:nvPr userDrawn="1"/>
            </p:nvGrpSpPr>
            <p:grpSpPr>
              <a:xfrm>
                <a:off x="485071" y="6001712"/>
                <a:ext cx="6347791" cy="868017"/>
                <a:chOff x="0" y="4052259"/>
                <a:chExt cx="12188825" cy="2778543"/>
              </a:xfrm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0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702" name="Rectangle 701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703" name="Group 702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6" name="Rectangle 7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7" name="Rectangle 7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8" name="Rectangle 7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4" name="Group 703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3" name="Rectangle 7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4" name="Rectangle 7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5" name="Group 704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0" name="Rectangle 7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2" name="Rectangle 7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6" name="Group 705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7" name="Rectangle 7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" name="Rectangle 7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4" name="Rectangle 7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5" name="Rectangle 7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6" name="Rectangle 7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1" name="Rectangle 7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2" name="Rectangle 7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3" name="Rectangle 7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8" name="Rectangle 7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9" name="Rectangle 7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0" name="Rectangle 7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10" name="Group 709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5" name="Rectangle 7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6" name="Rectangle 7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7" name="Rectangle 7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11" name="Group 710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2" name="Rectangle 7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3" name="Rectangle 7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432218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665" name="Rectangle 66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66" name="Group 66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9" name="Rectangle 6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0" name="Rectangle 6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1" name="Rectangle 7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7" name="Group 66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6" name="Rectangle 6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7" name="Rectangle 6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8" name="Rectangle 6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3" name="Rectangle 6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5" name="Rectangle 6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9" name="Group 66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0" name="Rectangle 6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1" name="Rectangle 6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2" name="Rectangle 6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0" name="Group 66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7" name="Rectangle 6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8" name="Rectangle 6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9" name="Rectangle 6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4" name="Rectangle 6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5" name="Rectangle 6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6" name="Rectangle 6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2" name="Group 67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1" name="Rectangle 6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2" name="Rectangle 6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3" name="Rectangle 6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3" name="Group 67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78" name="Rectangle 6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9" name="Rectangle 6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0" name="Rectangle 6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4" name="Group 673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75" name="Rectangle 6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6" name="Rectangle 6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7" name="Rectangle 6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1914107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630" name="Rectangle 629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49" name="Group 648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62" name="Rectangle 66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3" name="Rectangle 66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4" name="Rectangle 66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0" name="Group 649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9" name="Rectangle 658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0" name="Rectangle 659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1" name="Rectangle 660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1" name="Group 650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6" name="Rectangle 65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7" name="Rectangle 65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8" name="Rectangle 65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2" name="Group 651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3" name="Rectangle 65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4" name="Rectangle 65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5" name="Rectangle 65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632" name="Group 631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33" name="Group 632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6" name="Rectangle 64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7" name="Rectangle 64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8" name="Rectangle 64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4" name="Group 633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3" name="Rectangle 64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4" name="Rectangle 64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5" name="Rectangle 64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5" name="Group 634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0" name="Rectangle 63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1" name="Rectangle 64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2" name="Rectangle 64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6" name="Group 635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37" name="Rectangle 63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8" name="Rectangle 63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9" name="Rectangle 63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1667126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590" name="Rectangle 58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7" name="Rectangle 6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8" name="Rectangle 6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4" name="Rectangle 6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5" name="Rectangle 6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6" name="Rectangle 6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1" name="Rectangle 6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2" name="Rectangle 6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3" name="Rectangle 6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8" name="Rectangle 6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9" name="Rectangle 6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0" name="Rectangle 6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5" name="Rectangle 6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6" name="Rectangle 6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7" name="Rectangle 6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6" name="Group 59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2" name="Rectangle 6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3" name="Rectangle 6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4" name="Rectangle 6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7" name="Group 59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09" name="Rectangle 6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0" name="Rectangle 6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1" name="Rectangle 6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8" name="Group 59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06" name="Rectangle 6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7" name="Rectangle 6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8" name="Rectangle 6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9" name="Group 598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600" name="Rectangle 5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1" name="Rectangle 6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2" name="Rectangle 6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3" name="Rectangle 602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4" name="Rectangle 603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5" name="Rectangle 604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6217941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553" name="Rectangle 55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54" name="Group 55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7" name="Rectangle 5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8" name="Rectangle 5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9" name="Rectangle 5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5" name="Group 55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4" name="Rectangle 5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5" name="Rectangle 5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6" name="Rectangle 5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6" name="Group 55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1" name="Rectangle 5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2" name="Rectangle 5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3" name="Rectangle 5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7" name="Group 55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8" name="Rectangle 5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9" name="Rectangle 5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0" name="Rectangle 5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8" name="Group 55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5" name="Rectangle 5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6" name="Rectangle 5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9" name="Group 55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2" name="Rectangle 5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3" name="Rectangle 5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4" name="Rectangle 5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0" name="Group 55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9" name="Rectangle 5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0" name="Rectangle 5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1" name="Rectangle 5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1" name="Group 56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6" name="Rectangle 5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8" name="Rectangle 5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2" name="Group 56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3" name="Rectangle 5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4" name="Rectangle 5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5" name="Rectangle 5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7699830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518" name="Rectangle 51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537" name="Group 53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50" name="Rectangle 54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51" name="Rectangle 55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52" name="Rectangle 55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38" name="Group 53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7" name="Rectangle 54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8" name="Rectangle 54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9" name="Rectangle 54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39" name="Group 53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4" name="Rectangle 54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5" name="Rectangle 54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6" name="Rectangle 54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" name="Group 53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1" name="Rectangle 54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2" name="Rectangle 54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3" name="Rectangle 54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20" name="Group 51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521" name="Group 52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34" name="Rectangle 53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5" name="Rectangle 53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6" name="Rectangle 53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2" name="Group 52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31" name="Rectangle 53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2" name="Rectangle 53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3" name="Rectangle 53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3" name="Group 52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28" name="Rectangle 52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9" name="Rectangle 52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0" name="Rectangle 52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4" name="Group 52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25" name="Rectangle 52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6" name="Rectangle 52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7" name="Rectangle 52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401" name="Group 400"/>
                <p:cNvGrpSpPr/>
                <p:nvPr/>
              </p:nvGrpSpPr>
              <p:grpSpPr>
                <a:xfrm>
                  <a:off x="10416627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481" name="Rectangle 48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7" name="Rectangle 5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4" name="Group 48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5" name="Group 48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6" name="Group 48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7" name="Group 48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0" name="Rectangle 4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1" name="Rectangle 5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8" name="Group 48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7" name="Rectangle 4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8" name="Rectangle 4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9" name="Rectangle 4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9" name="Group 48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4" name="Rectangle 4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5" name="Rectangle 4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6" name="Rectangle 4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90" name="Group 48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7452849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441" name="Rectangle 44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42" name="Group 44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8" name="Rectangle 4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3" name="Group 44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6" name="Rectangle 4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7" name="Rectangle 4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4" name="Group 44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5" name="Group 44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6" name="Group 44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0" name="Rectangle 45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8" name="Rectangle 4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9" name="Rectangle 4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3" name="Group 402"/>
                <p:cNvGrpSpPr/>
                <p:nvPr/>
              </p:nvGrpSpPr>
              <p:grpSpPr>
                <a:xfrm>
                  <a:off x="11382019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404" name="Rectangle 40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05" name="Group 40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8" name="Rectangle 43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9" name="Rectangle 43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0" name="Rectangle 43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6" name="Rectangle 43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7" name="Rectangle 43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0" name="Group 40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3" name="Rectangle 42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4" name="Rectangle 42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2" name="Rectangle 42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2" name="Group 41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3" name="Group 41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1126" name="Group 1125"/>
            <p:cNvGrpSpPr/>
            <p:nvPr userDrawn="1"/>
          </p:nvGrpSpPr>
          <p:grpSpPr>
            <a:xfrm>
              <a:off x="5837639" y="6025260"/>
              <a:ext cx="6347791" cy="868017"/>
              <a:chOff x="485071" y="6001712"/>
              <a:chExt cx="6347791" cy="868017"/>
            </a:xfrm>
          </p:grpSpPr>
          <p:grpSp>
            <p:nvGrpSpPr>
              <p:cNvPr id="1127" name="Group 1126" descr="Lower building group."/>
              <p:cNvGrpSpPr/>
              <p:nvPr userDrawn="1"/>
            </p:nvGrpSpPr>
            <p:grpSpPr>
              <a:xfrm>
                <a:off x="987926" y="6050358"/>
                <a:ext cx="5556330" cy="810150"/>
                <a:chOff x="987926" y="4237495"/>
                <a:chExt cx="10669086" cy="2593308"/>
              </a:xfrm>
            </p:grpSpPr>
            <p:sp>
              <p:nvSpPr>
                <p:cNvPr id="1473" name="Rectangle 1472"/>
                <p:cNvSpPr/>
                <p:nvPr/>
              </p:nvSpPr>
              <p:spPr bwMode="auto">
                <a:xfrm>
                  <a:off x="987926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74" name="Group 1473"/>
                <p:cNvGrpSpPr/>
                <p:nvPr/>
              </p:nvGrpSpPr>
              <p:grpSpPr>
                <a:xfrm>
                  <a:off x="1358399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780" name="Rectangle 177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81" name="Group 178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14" name="Rectangle 181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5" name="Rectangle 181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6" name="Rectangle 181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2" name="Group 178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11" name="Rectangle 181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2" name="Rectangle 181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3" name="Rectangle 181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3" name="Group 178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8" name="Rectangle 180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9" name="Rectangle 180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0" name="Rectangle 180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4" name="Group 178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5" name="Rectangle 18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6" name="Rectangle 18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" name="Rectangle 18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5" name="Group 178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2" name="Rectangle 18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3" name="Rectangle 18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4" name="Rectangle 18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6" name="Group 178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9" name="Rectangle 17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0" name="Rectangle 17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1" name="Rectangle 18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7" name="Group 178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6" name="Rectangle 17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7" name="Rectangle 17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8" name="Rectangle 17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8" name="Group 178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3" name="Rectangle 17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4" name="Rectangle 17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5" name="Rectangle 17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9" name="Group 178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0" name="Rectangle 17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1" name="Rectangle 17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2" name="Rectangle 17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75" name="Rectangle 1474"/>
                <p:cNvSpPr/>
                <p:nvPr/>
              </p:nvSpPr>
              <p:spPr bwMode="auto">
                <a:xfrm>
                  <a:off x="4136941" y="5904621"/>
                  <a:ext cx="1358399" cy="926181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6" name="Rectangle 1475"/>
                <p:cNvSpPr/>
                <p:nvPr/>
              </p:nvSpPr>
              <p:spPr bwMode="auto">
                <a:xfrm>
                  <a:off x="2408070" y="5472403"/>
                  <a:ext cx="1234908" cy="1358399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77" name="Group 1476"/>
                <p:cNvGrpSpPr/>
                <p:nvPr/>
              </p:nvGrpSpPr>
              <p:grpSpPr>
                <a:xfrm>
                  <a:off x="3395996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743" name="Rectangle 174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44" name="Group 174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7" name="Rectangle 177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8" name="Rectangle 177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9" name="Rectangle 177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5" name="Group 174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4" name="Rectangle 177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5" name="Rectangle 177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6" name="Rectangle 177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6" name="Group 174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1" name="Rectangle 177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2" name="Rectangle 177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3" name="Rectangle 177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7" name="Group 174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8" name="Rectangle 17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9" name="Rectangle 17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0" name="Rectangle 17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8" name="Group 174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5" name="Rectangle 17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6" name="Rectangle 17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7" name="Rectangle 17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9" name="Group 174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2" name="Rectangle 17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3" name="Rectangle 17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4" name="Rectangle 17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0" name="Group 174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9" name="Rectangle 17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0" name="Rectangle 17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1" name="Rectangle 17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1" name="Group 175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6" name="Rectangle 17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7" name="Rectangle 17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8" name="Rectangle 17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2" name="Group 175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3" name="Rectangle 17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4" name="Rectangle 17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5" name="Rectangle 17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78" name="Group 1477"/>
                <p:cNvGrpSpPr/>
                <p:nvPr/>
              </p:nvGrpSpPr>
              <p:grpSpPr>
                <a:xfrm>
                  <a:off x="4013450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1708" name="Rectangle 170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09" name="Group 170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727" name="Group 172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40" name="Rectangle 173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41" name="Rectangle 174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42" name="Rectangle 174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28" name="Group 172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7" name="Rectangle 173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8" name="Rectangle 173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9" name="Rectangle 173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29" name="Group 172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4" name="Rectangle 173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5" name="Rectangle 173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6" name="Rectangle 173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30" name="Group 172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1" name="Rectangle 173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2" name="Rectangle 173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3" name="Rectangle 173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710" name="Group 170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711" name="Group 171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24" name="Rectangle 172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5" name="Rectangle 172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6" name="Rectangle 172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2" name="Group 171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21" name="Rectangle 172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2" name="Rectangle 172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3" name="Rectangle 172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3" name="Group 171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18" name="Rectangle 171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9" name="Rectangle 171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0" name="Rectangle 171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4" name="Group 171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15" name="Rectangle 171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6" name="Rectangle 171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7" name="Rectangle 171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479" name="Group 1478"/>
                <p:cNvGrpSpPr/>
                <p:nvPr/>
              </p:nvGrpSpPr>
              <p:grpSpPr>
                <a:xfrm>
                  <a:off x="4630904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1671" name="Rectangle 167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672" name="Group 167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05" name="Rectangle 17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6" name="Rectangle 17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7" name="Rectangle 17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3" name="Group 167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02" name="Rectangle 17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3" name="Rectangle 17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4" name="Rectangle 17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4" name="Group 167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9" name="Rectangle 16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0" name="Rectangle 16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1" name="Rectangle 17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5" name="Group 167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6" name="Rectangle 16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7" name="Rectangle 16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8" name="Rectangle 16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6" name="Group 167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3" name="Rectangle 16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4" name="Rectangle 16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5" name="Rectangle 16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7" name="Group 167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0" name="Rectangle 16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1" name="Rectangle 16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2" name="Rectangle 16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8" name="Group 167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7" name="Rectangle 16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8" name="Rectangle 16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9" name="Rectangle 16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9" name="Group 167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4" name="Rectangle 16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5" name="Rectangle 16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6" name="Rectangle 16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80" name="Group 167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1" name="Rectangle 16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2" name="Rectangle 16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3" name="Rectangle 16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0" name="Group 1479"/>
                <p:cNvGrpSpPr/>
                <p:nvPr/>
              </p:nvGrpSpPr>
              <p:grpSpPr>
                <a:xfrm>
                  <a:off x="5059006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1634" name="Rectangle 163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635" name="Group 163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8" name="Rectangle 16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9" name="Rectangle 16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0" name="Rectangle 16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6" name="Group 163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5" name="Rectangle 16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6" name="Rectangle 16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7" name="Rectangle 16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7" name="Group 163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2" name="Rectangle 16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3" name="Rectangle 16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4" name="Rectangle 16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8" name="Group 163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9" name="Rectangle 16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0" name="Rectangle 16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1" name="Rectangle 16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9" name="Group 163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6" name="Rectangle 16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7" name="Rectangle 16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8" name="Rectangle 16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0" name="Group 163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3" name="Rectangle 16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4" name="Rectangle 16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5" name="Rectangle 16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1" name="Group 164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0" name="Rectangle 164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1" name="Rectangle 165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2" name="Rectangle 165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2" name="Group 164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47" name="Rectangle 164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8" name="Rectangle 164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9" name="Rectangle 164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3" name="Group 164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44" name="Rectangle 164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5" name="Rectangle 164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6" name="Rectangle 164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81" name="Rectangle 1480"/>
                <p:cNvSpPr/>
                <p:nvPr/>
              </p:nvSpPr>
              <p:spPr bwMode="auto">
                <a:xfrm>
                  <a:off x="6773649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82" name="Group 1481"/>
                <p:cNvGrpSpPr/>
                <p:nvPr/>
              </p:nvGrpSpPr>
              <p:grpSpPr>
                <a:xfrm>
                  <a:off x="7144122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597" name="Rectangle 159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98" name="Group 159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31" name="Rectangle 16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2" name="Rectangle 16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3" name="Rectangle 16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99" name="Group 159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8" name="Rectangle 16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9" name="Rectangle 16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0" name="Rectangle 16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0" name="Group 159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5" name="Rectangle 16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6" name="Rectangle 16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7" name="Rectangle 16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1" name="Group 160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2" name="Rectangle 162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3" name="Rectangle 162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4" name="Rectangle 162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2" name="Group 160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9" name="Rectangle 161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0" name="Rectangle 161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1" name="Rectangle 162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3" name="Group 160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6" name="Rectangle 161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7" name="Rectangle 161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8" name="Rectangle 161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4" name="Group 160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3" name="Rectangle 161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4" name="Rectangle 161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5" name="Rectangle 161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5" name="Group 160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0" name="Rectangle 160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1" name="Rectangle 161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2" name="Rectangle 161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6" name="Group 160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07" name="Rectangle 160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8" name="Rectangle 160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9" name="Rectangle 160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83" name="Rectangle 1482"/>
                <p:cNvSpPr/>
                <p:nvPr/>
              </p:nvSpPr>
              <p:spPr bwMode="auto">
                <a:xfrm>
                  <a:off x="9922664" y="5486401"/>
                  <a:ext cx="1734348" cy="13444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4" name="Rectangle 1483"/>
                <p:cNvSpPr/>
                <p:nvPr/>
              </p:nvSpPr>
              <p:spPr bwMode="auto">
                <a:xfrm>
                  <a:off x="8193793" y="5029201"/>
                  <a:ext cx="1234908" cy="18016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85" name="Group 1484"/>
                <p:cNvGrpSpPr/>
                <p:nvPr/>
              </p:nvGrpSpPr>
              <p:grpSpPr>
                <a:xfrm>
                  <a:off x="9181719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560" name="Rectangle 155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61" name="Group 156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4" name="Rectangle 15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5" name="Rectangle 15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6" name="Rectangle 15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2" name="Group 156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1" name="Rectangle 15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2" name="Rectangle 15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3" name="Rectangle 15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3" name="Group 156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8" name="Rectangle 158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9" name="Rectangle 158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0" name="Rectangle 158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4" name="Group 156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5" name="Rectangle 15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6" name="Rectangle 15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7" name="Rectangle 15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5" name="Group 156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2" name="Rectangle 15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3" name="Rectangle 15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4" name="Rectangle 15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6" name="Group 156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9" name="Rectangle 15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0" name="Rectangle 15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1" name="Rectangle 15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7" name="Group 156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6" name="Rectangle 15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7" name="Rectangle 15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8" name="Rectangle 15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8" name="Group 156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3" name="Rectangle 15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4" name="Rectangle 15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5" name="Rectangle 15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9" name="Group 156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0" name="Rectangle 15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1" name="Rectangle 15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2" name="Rectangle 15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6" name="Group 1485"/>
                <p:cNvGrpSpPr/>
                <p:nvPr/>
              </p:nvGrpSpPr>
              <p:grpSpPr>
                <a:xfrm>
                  <a:off x="5785723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523" name="Rectangle 152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24" name="Group 152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7" name="Rectangle 15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8" name="Rectangle 15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9" name="Rectangle 15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5" name="Group 152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4" name="Rectangle 15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5" name="Rectangle 15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6" name="Rectangle 15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6" name="Group 152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1" name="Rectangle 15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2" name="Rectangle 15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3" name="Rectangle 15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7" name="Group 152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8" name="Rectangle 15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9" name="Rectangle 15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0" name="Rectangle 15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8" name="Group 152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5" name="Rectangle 15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6" name="Rectangle 15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7" name="Rectangle 15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9" name="Group 152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2" name="Rectangle 15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3" name="Rectangle 15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4" name="Rectangle 15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0" name="Group 152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9" name="Rectangle 15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0" name="Rectangle 15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1" name="Rectangle 15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1" name="Group 153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6" name="Rectangle 15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7" name="Rectangle 15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8" name="Rectangle 15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2" name="Group 153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3" name="Rectangle 15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4" name="Rectangle 15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5" name="Rectangle 15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7" name="Group 1486"/>
                <p:cNvGrpSpPr/>
                <p:nvPr/>
              </p:nvGrpSpPr>
              <p:grpSpPr>
                <a:xfrm>
                  <a:off x="9799173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1488" name="Rectangle 148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89" name="Group 148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507" name="Group 150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20" name="Rectangle 151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21" name="Rectangle 152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22" name="Rectangle 152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08" name="Group 150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7" name="Rectangle 151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8" name="Rectangle 151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9" name="Rectangle 151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09" name="Group 150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4" name="Rectangle 151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5" name="Rectangle 151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6" name="Rectangle 151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10" name="Group 150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1" name="Rectangle 151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2" name="Rectangle 151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3" name="Rectangle 151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90" name="Group 148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491" name="Group 149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04" name="Rectangle 150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5" name="Rectangle 150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6" name="Rectangle 150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2" name="Group 149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01" name="Rectangle 150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2" name="Rectangle 150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3" name="Rectangle 150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3" name="Group 149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498" name="Rectangle 149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9" name="Rectangle 149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0" name="Rectangle 149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4" name="Group 149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495" name="Rectangle 149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6" name="Rectangle 149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7" name="Rectangle 149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128" name="Group 1127" descr="Top building group."/>
              <p:cNvGrpSpPr/>
              <p:nvPr userDrawn="1"/>
            </p:nvGrpSpPr>
            <p:grpSpPr>
              <a:xfrm>
                <a:off x="485071" y="6001712"/>
                <a:ext cx="6347791" cy="868017"/>
                <a:chOff x="0" y="4052259"/>
                <a:chExt cx="12188825" cy="2778543"/>
              </a:xfrm>
            </p:grpSpPr>
            <p:grpSp>
              <p:nvGrpSpPr>
                <p:cNvPr id="1129" name="Group 1128"/>
                <p:cNvGrpSpPr/>
                <p:nvPr/>
              </p:nvGrpSpPr>
              <p:grpSpPr>
                <a:xfrm>
                  <a:off x="0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436" name="Rectangle 1435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37" name="Group 1436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70" name="Rectangle 14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1" name="Rectangle 14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2" name="Rectangle 14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8" name="Group 1437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7" name="Rectangle 14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8" name="Rectangle 14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9" name="Rectangle 14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9" name="Group 1438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4" name="Rectangle 146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5" name="Rectangle 146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6" name="Rectangle 146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0" name="Group 1439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1" name="Rectangle 14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2" name="Rectangle 14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3" name="Rectangle 14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1" name="Group 1440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8" name="Rectangle 14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9" name="Rectangle 14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0" name="Rectangle 14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2" name="Group 1441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5" name="Rectangle 145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6" name="Rectangle 145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7" name="Rectangle 145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3" name="Group 1442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2" name="Rectangle 145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3" name="Rectangle 145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4" name="Rectangle 145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4" name="Group 1443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49" name="Rectangle 14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0" name="Rectangle 14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1" name="Rectangle 14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5" name="Group 1444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46" name="Rectangle 14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7" name="Rectangle 14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8" name="Rectangle 14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0" name="Group 1129"/>
                <p:cNvGrpSpPr/>
                <p:nvPr/>
              </p:nvGrpSpPr>
              <p:grpSpPr>
                <a:xfrm>
                  <a:off x="432218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1399" name="Rectangle 1398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00" name="Group 1399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33" name="Rectangle 14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4" name="Rectangle 14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5" name="Rectangle 14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1" name="Group 1400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30" name="Rectangle 14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1" name="Rectangle 14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2" name="Rectangle 14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2" name="Group 1401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7" name="Rectangle 14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8" name="Rectangle 14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9" name="Rectangle 14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3" name="Group 1402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4" name="Rectangle 14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5" name="Rectangle 14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6" name="Rectangle 14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4" name="Group 1403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1" name="Rectangle 14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2" name="Rectangle 14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3" name="Rectangle 14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5" name="Group 1404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8" name="Rectangle 14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9" name="Rectangle 14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0" name="Rectangle 14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6" name="Group 1405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5" name="Rectangle 14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6" name="Rectangle 14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7" name="Rectangle 14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7" name="Group 1406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2" name="Rectangle 14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3" name="Rectangle 14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4" name="Rectangle 14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8" name="Group 1407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09" name="Rectangle 14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0" name="Rectangle 14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1" name="Rectangle 14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1" name="Group 1130"/>
                <p:cNvGrpSpPr/>
                <p:nvPr/>
              </p:nvGrpSpPr>
              <p:grpSpPr>
                <a:xfrm>
                  <a:off x="1914107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1364" name="Rectangle 1363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65" name="Group 1364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383" name="Group 1382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6" name="Rectangle 139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7" name="Rectangle 139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8" name="Rectangle 139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4" name="Group 1383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3" name="Rectangle 139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4" name="Rectangle 139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5" name="Rectangle 139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5" name="Group 1384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0" name="Rectangle 138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1" name="Rectangle 139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2" name="Rectangle 139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6" name="Group 1385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87" name="Rectangle 138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8" name="Rectangle 138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9" name="Rectangle 138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66" name="Group 1365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367" name="Group 136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80" name="Rectangle 137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1" name="Rectangle 138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2" name="Rectangle 138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68" name="Group 136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7" name="Rectangle 137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8" name="Rectangle 137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9" name="Rectangle 137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69" name="Group 136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4" name="Rectangle 137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5" name="Rectangle 137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6" name="Rectangle 137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70" name="Group 136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1" name="Rectangle 137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2" name="Rectangle 137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3" name="Rectangle 137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132" name="Group 1131"/>
                <p:cNvGrpSpPr/>
                <p:nvPr/>
              </p:nvGrpSpPr>
              <p:grpSpPr>
                <a:xfrm>
                  <a:off x="1667126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1324" name="Rectangle 132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25" name="Group 132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61" name="Rectangle 13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2" name="Rectangle 13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3" name="Rectangle 13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6" name="Group 132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8" name="Rectangle 13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9" name="Rectangle 13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0" name="Rectangle 13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7" name="Group 132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5" name="Rectangle 135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6" name="Rectangle 135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7" name="Rectangle 135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8" name="Group 132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2" name="Rectangle 135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3" name="Rectangle 135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4" name="Rectangle 135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9" name="Group 132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9" name="Rectangle 13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0" name="Rectangle 13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1" name="Rectangle 13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0" name="Group 132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6" name="Rectangle 13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7" name="Rectangle 13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8" name="Rectangle 13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1" name="Group 133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3" name="Rectangle 134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4" name="Rectangle 134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5" name="Rectangle 134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2" name="Group 133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0" name="Rectangle 133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1" name="Rectangle 134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2" name="Rectangle 134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3" name="Group 1332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1334" name="Rectangle 13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5" name="Rectangle 13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6" name="Rectangle 13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7" name="Rectangle 1336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8" name="Rectangle 1337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9" name="Rectangle 1338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3" name="Group 1132"/>
                <p:cNvGrpSpPr/>
                <p:nvPr/>
              </p:nvGrpSpPr>
              <p:grpSpPr>
                <a:xfrm>
                  <a:off x="6217941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1287" name="Rectangle 128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88" name="Group 128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21" name="Rectangle 13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2" name="Rectangle 13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3" name="Rectangle 13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89" name="Group 128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8" name="Rectangle 13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9" name="Rectangle 13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0" name="Rectangle 13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0" name="Group 128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5" name="Rectangle 13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6" name="Rectangle 13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7" name="Rectangle 13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1" name="Group 129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2" name="Rectangle 13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3" name="Rectangle 13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4" name="Rectangle 13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2" name="Group 129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9" name="Rectangle 13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0" name="Rectangle 13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1" name="Rectangle 13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3" name="Group 129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6" name="Rectangle 13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7" name="Rectangle 13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8" name="Rectangle 13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4" name="Group 129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3" name="Rectangle 13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4" name="Rectangle 13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5" name="Rectangle 13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5" name="Group 129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0" name="Rectangle 12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1" name="Rectangle 13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2" name="Rectangle 13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6" name="Group 129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97" name="Rectangle 12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8" name="Rectangle 12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9" name="Rectangle 12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4" name="Group 1133"/>
                <p:cNvGrpSpPr/>
                <p:nvPr/>
              </p:nvGrpSpPr>
              <p:grpSpPr>
                <a:xfrm>
                  <a:off x="7699830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1252" name="Rectangle 1251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53" name="Group 1252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271" name="Group 127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84" name="Rectangle 128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5" name="Rectangle 128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6" name="Rectangle 128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2" name="Group 127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81" name="Rectangle 128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2" name="Rectangle 128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3" name="Rectangle 128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3" name="Group 127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78" name="Rectangle 127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9" name="Rectangle 127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0" name="Rectangle 127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4" name="Group 127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75" name="Rectangle 127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6" name="Rectangle 127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7" name="Rectangle 127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254" name="Group 1253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255" name="Group 1254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8" name="Rectangle 126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9" name="Rectangle 126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0" name="Rectangle 126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6" name="Group 1255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5" name="Rectangle 126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6" name="Rectangle 126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7" name="Rectangle 126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7" name="Group 1256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2" name="Rectangle 126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3" name="Rectangle 126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4" name="Rectangle 126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8" name="Group 1257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59" name="Rectangle 1258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0" name="Rectangle 1259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1" name="Rectangle 1260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135" name="Group 1134"/>
                <p:cNvGrpSpPr/>
                <p:nvPr/>
              </p:nvGrpSpPr>
              <p:grpSpPr>
                <a:xfrm>
                  <a:off x="10416627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1215" name="Rectangle 121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16" name="Group 121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9" name="Rectangle 12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50" name="Rectangle 12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51" name="Rectangle 12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7" name="Group 121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6" name="Rectangle 12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7" name="Rectangle 12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8" name="Rectangle 12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3" name="Rectangle 124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4" name="Rectangle 124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5" name="Rectangle 124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9" name="Group 121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0" name="Rectangle 123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1" name="Rectangle 124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2" name="Rectangle 124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0" name="Group 121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7" name="Rectangle 123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8" name="Rectangle 123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9" name="Rectangle 123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1" name="Group 122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4" name="Rectangle 12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5" name="Rectangle 12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6" name="Rectangle 12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2" name="Group 122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1" name="Rectangle 12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2" name="Rectangle 12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3" name="Rectangle 12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3" name="Group 122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8" name="Rectangle 12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9" name="Rectangle 12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0" name="Rectangle 12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4" name="Group 1223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5" name="Rectangle 12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6" name="Rectangle 12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7" name="Rectangle 12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6" name="Group 1135"/>
                <p:cNvGrpSpPr/>
                <p:nvPr/>
              </p:nvGrpSpPr>
              <p:grpSpPr>
                <a:xfrm>
                  <a:off x="7452849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1175" name="Rectangle 117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176" name="Group 117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12" name="Rectangle 12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3" name="Rectangle 12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4" name="Rectangle 12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7" name="Group 117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9" name="Rectangle 12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0" name="Rectangle 12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1" name="Rectangle 12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6" name="Rectangle 12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7" name="Rectangle 12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8" name="Rectangle 12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9" name="Group 117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3" name="Rectangle 12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4" name="Rectangle 12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5" name="Rectangle 12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0" name="Group 117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0" name="Rectangle 11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1" name="Rectangle 12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2" name="Rectangle 12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1" name="Group 118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7" name="Rectangle 11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8" name="Rectangle 11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9" name="Rectangle 11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4" name="Rectangle 11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5" name="Rectangle 11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6" name="Rectangle 11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3" name="Group 118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1" name="Rectangle 11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2" name="Rectangle 11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3" name="Rectangle 11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4" name="Group 1183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1185" name="Rectangle 11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6" name="Rectangle 11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7" name="Rectangle 11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8" name="Rectangle 1187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9" name="Rectangle 1188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0" name="Rectangle 1189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7" name="Group 1136"/>
                <p:cNvGrpSpPr/>
                <p:nvPr/>
              </p:nvGrpSpPr>
              <p:grpSpPr>
                <a:xfrm>
                  <a:off x="11382019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1138" name="Rectangle 1137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72" name="Rectangle 11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3" name="Rectangle 11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4" name="Rectangle 11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9" name="Rectangle 11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0" name="Rectangle 11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1" name="Rectangle 11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1" name="Group 1140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6" name="Rectangle 11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7" name="Rectangle 11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8" name="Rectangle 11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2" name="Group 1141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3" name="Rectangle 11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4" name="Rectangle 11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5" name="Rectangle 11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3" name="Group 1142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0" name="Rectangle 115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1" name="Rectangle 116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2" name="Rectangle 116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4" name="Group 1143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7" name="Rectangle 11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8" name="Rectangle 11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9" name="Rectangle 11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5" name="Group 1144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4" name="Rectangle 11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5" name="Rectangle 11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6" name="Rectangle 11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6" name="Group 1145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1" name="Rectangle 11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2" name="Rectangle 11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3" name="Rectangle 11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7" name="Group 1146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48" name="Rectangle 11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9" name="Rectangle 11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0" name="Rectangle 11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</p:grpSp>
      <p:sp>
        <p:nvSpPr>
          <p:cNvPr id="1828" name="Freeform 6"/>
          <p:cNvSpPr>
            <a:spLocks/>
          </p:cNvSpPr>
          <p:nvPr userDrawn="1"/>
        </p:nvSpPr>
        <p:spPr bwMode="auto">
          <a:xfrm>
            <a:off x="11081711" y="6292009"/>
            <a:ext cx="1066800" cy="527777"/>
          </a:xfrm>
          <a:custGeom>
            <a:avLst/>
            <a:gdLst/>
            <a:ahLst/>
            <a:cxnLst>
              <a:cxn ang="0">
                <a:pos x="4589" y="1021"/>
              </a:cxn>
              <a:cxn ang="0">
                <a:pos x="4618" y="875"/>
              </a:cxn>
              <a:cxn ang="0">
                <a:pos x="4567" y="680"/>
              </a:cxn>
              <a:cxn ang="0">
                <a:pos x="4428" y="516"/>
              </a:cxn>
              <a:cxn ang="0">
                <a:pos x="4218" y="392"/>
              </a:cxn>
              <a:cxn ang="0">
                <a:pos x="3957" y="321"/>
              </a:cxn>
              <a:cxn ang="0">
                <a:pos x="3721" y="312"/>
              </a:cxn>
              <a:cxn ang="0">
                <a:pos x="3495" y="347"/>
              </a:cxn>
              <a:cxn ang="0">
                <a:pos x="3297" y="421"/>
              </a:cxn>
              <a:cxn ang="0">
                <a:pos x="3184" y="289"/>
              </a:cxn>
              <a:cxn ang="0">
                <a:pos x="3004" y="161"/>
              </a:cxn>
              <a:cxn ang="0">
                <a:pos x="2784" y="68"/>
              </a:cxn>
              <a:cxn ang="0">
                <a:pos x="2532" y="12"/>
              </a:cxn>
              <a:cxn ang="0">
                <a:pos x="2281" y="0"/>
              </a:cxn>
              <a:cxn ang="0">
                <a:pos x="1925" y="55"/>
              </a:cxn>
              <a:cxn ang="0">
                <a:pos x="1626" y="187"/>
              </a:cxn>
              <a:cxn ang="0">
                <a:pos x="1407" y="375"/>
              </a:cxn>
              <a:cxn ang="0">
                <a:pos x="1292" y="609"/>
              </a:cxn>
              <a:cxn ang="0">
                <a:pos x="1286" y="796"/>
              </a:cxn>
              <a:cxn ang="0">
                <a:pos x="1288" y="925"/>
              </a:cxn>
              <a:cxn ang="0">
                <a:pos x="1061" y="979"/>
              </a:cxn>
              <a:cxn ang="0">
                <a:pos x="874" y="1077"/>
              </a:cxn>
              <a:cxn ang="0">
                <a:pos x="738" y="1208"/>
              </a:cxn>
              <a:cxn ang="0">
                <a:pos x="667" y="1365"/>
              </a:cxn>
              <a:cxn ang="0">
                <a:pos x="625" y="1460"/>
              </a:cxn>
              <a:cxn ang="0">
                <a:pos x="397" y="1530"/>
              </a:cxn>
              <a:cxn ang="0">
                <a:pos x="211" y="1638"/>
              </a:cxn>
              <a:cxn ang="0">
                <a:pos x="77" y="1780"/>
              </a:cxn>
              <a:cxn ang="0">
                <a:pos x="8" y="1946"/>
              </a:cxn>
              <a:cxn ang="0">
                <a:pos x="11" y="2111"/>
              </a:cxn>
              <a:cxn ang="0">
                <a:pos x="104" y="2301"/>
              </a:cxn>
              <a:cxn ang="0">
                <a:pos x="281" y="2455"/>
              </a:cxn>
              <a:cxn ang="0">
                <a:pos x="524" y="2561"/>
              </a:cxn>
              <a:cxn ang="0">
                <a:pos x="812" y="2606"/>
              </a:cxn>
              <a:cxn ang="0">
                <a:pos x="998" y="2642"/>
              </a:cxn>
              <a:cxn ang="0">
                <a:pos x="1218" y="2704"/>
              </a:cxn>
              <a:cxn ang="0">
                <a:pos x="1428" y="2722"/>
              </a:cxn>
              <a:cxn ang="0">
                <a:pos x="1682" y="2695"/>
              </a:cxn>
              <a:cxn ang="0">
                <a:pos x="1907" y="2622"/>
              </a:cxn>
              <a:cxn ang="0">
                <a:pos x="2157" y="2648"/>
              </a:cxn>
              <a:cxn ang="0">
                <a:pos x="2545" y="2708"/>
              </a:cxn>
              <a:cxn ang="0">
                <a:pos x="2909" y="2720"/>
              </a:cxn>
              <a:cxn ang="0">
                <a:pos x="3296" y="2692"/>
              </a:cxn>
              <a:cxn ang="0">
                <a:pos x="3637" y="2624"/>
              </a:cxn>
              <a:cxn ang="0">
                <a:pos x="3822" y="2668"/>
              </a:cxn>
              <a:cxn ang="0">
                <a:pos x="4044" y="2714"/>
              </a:cxn>
              <a:cxn ang="0">
                <a:pos x="4266" y="2719"/>
              </a:cxn>
              <a:cxn ang="0">
                <a:pos x="4542" y="2668"/>
              </a:cxn>
              <a:cxn ang="0">
                <a:pos x="4772" y="2561"/>
              </a:cxn>
              <a:cxn ang="0">
                <a:pos x="4940" y="2408"/>
              </a:cxn>
              <a:cxn ang="0">
                <a:pos x="5029" y="2224"/>
              </a:cxn>
              <a:cxn ang="0">
                <a:pos x="5226" y="2078"/>
              </a:cxn>
              <a:cxn ang="0">
                <a:pos x="5439" y="1868"/>
              </a:cxn>
              <a:cxn ang="0">
                <a:pos x="5494" y="1732"/>
              </a:cxn>
              <a:cxn ang="0">
                <a:pos x="5497" y="1589"/>
              </a:cxn>
              <a:cxn ang="0">
                <a:pos x="5417" y="1396"/>
              </a:cxn>
              <a:cxn ang="0">
                <a:pos x="5250" y="1236"/>
              </a:cxn>
              <a:cxn ang="0">
                <a:pos x="5017" y="1122"/>
              </a:cxn>
              <a:cxn ang="0">
                <a:pos x="4733" y="1068"/>
              </a:cxn>
            </a:cxnLst>
            <a:rect l="0" t="0" r="r" b="b"/>
            <a:pathLst>
              <a:path w="5501" h="2722">
                <a:moveTo>
                  <a:pt x="4645" y="1065"/>
                </a:moveTo>
                <a:lnTo>
                  <a:pt x="4645" y="1065"/>
                </a:lnTo>
                <a:lnTo>
                  <a:pt x="4606" y="1065"/>
                </a:lnTo>
                <a:lnTo>
                  <a:pt x="4568" y="1068"/>
                </a:lnTo>
                <a:lnTo>
                  <a:pt x="4568" y="1068"/>
                </a:lnTo>
                <a:lnTo>
                  <a:pt x="4579" y="1045"/>
                </a:lnTo>
                <a:lnTo>
                  <a:pt x="4589" y="1021"/>
                </a:lnTo>
                <a:lnTo>
                  <a:pt x="4597" y="999"/>
                </a:lnTo>
                <a:lnTo>
                  <a:pt x="4604" y="975"/>
                </a:lnTo>
                <a:lnTo>
                  <a:pt x="4610" y="950"/>
                </a:lnTo>
                <a:lnTo>
                  <a:pt x="4613" y="925"/>
                </a:lnTo>
                <a:lnTo>
                  <a:pt x="4616" y="901"/>
                </a:lnTo>
                <a:lnTo>
                  <a:pt x="4618" y="875"/>
                </a:lnTo>
                <a:lnTo>
                  <a:pt x="4618" y="875"/>
                </a:lnTo>
                <a:lnTo>
                  <a:pt x="4616" y="846"/>
                </a:lnTo>
                <a:lnTo>
                  <a:pt x="4613" y="818"/>
                </a:lnTo>
                <a:lnTo>
                  <a:pt x="4607" y="789"/>
                </a:lnTo>
                <a:lnTo>
                  <a:pt x="4600" y="762"/>
                </a:lnTo>
                <a:lnTo>
                  <a:pt x="4591" y="733"/>
                </a:lnTo>
                <a:lnTo>
                  <a:pt x="4580" y="707"/>
                </a:lnTo>
                <a:lnTo>
                  <a:pt x="4567" y="680"/>
                </a:lnTo>
                <a:lnTo>
                  <a:pt x="4552" y="655"/>
                </a:lnTo>
                <a:lnTo>
                  <a:pt x="4535" y="630"/>
                </a:lnTo>
                <a:lnTo>
                  <a:pt x="4517" y="606"/>
                </a:lnTo>
                <a:lnTo>
                  <a:pt x="4497" y="582"/>
                </a:lnTo>
                <a:lnTo>
                  <a:pt x="4476" y="560"/>
                </a:lnTo>
                <a:lnTo>
                  <a:pt x="4453" y="537"/>
                </a:lnTo>
                <a:lnTo>
                  <a:pt x="4428" y="516"/>
                </a:lnTo>
                <a:lnTo>
                  <a:pt x="4402" y="495"/>
                </a:lnTo>
                <a:lnTo>
                  <a:pt x="4375" y="475"/>
                </a:lnTo>
                <a:lnTo>
                  <a:pt x="4346" y="457"/>
                </a:lnTo>
                <a:lnTo>
                  <a:pt x="4316" y="439"/>
                </a:lnTo>
                <a:lnTo>
                  <a:pt x="4284" y="422"/>
                </a:lnTo>
                <a:lnTo>
                  <a:pt x="4253" y="407"/>
                </a:lnTo>
                <a:lnTo>
                  <a:pt x="4218" y="392"/>
                </a:lnTo>
                <a:lnTo>
                  <a:pt x="4183" y="378"/>
                </a:lnTo>
                <a:lnTo>
                  <a:pt x="4148" y="366"/>
                </a:lnTo>
                <a:lnTo>
                  <a:pt x="4112" y="354"/>
                </a:lnTo>
                <a:lnTo>
                  <a:pt x="4074" y="345"/>
                </a:lnTo>
                <a:lnTo>
                  <a:pt x="4035" y="336"/>
                </a:lnTo>
                <a:lnTo>
                  <a:pt x="3996" y="329"/>
                </a:lnTo>
                <a:lnTo>
                  <a:pt x="3957" y="321"/>
                </a:lnTo>
                <a:lnTo>
                  <a:pt x="3916" y="317"/>
                </a:lnTo>
                <a:lnTo>
                  <a:pt x="3874" y="314"/>
                </a:lnTo>
                <a:lnTo>
                  <a:pt x="3831" y="311"/>
                </a:lnTo>
                <a:lnTo>
                  <a:pt x="3789" y="311"/>
                </a:lnTo>
                <a:lnTo>
                  <a:pt x="3789" y="311"/>
                </a:lnTo>
                <a:lnTo>
                  <a:pt x="3754" y="311"/>
                </a:lnTo>
                <a:lnTo>
                  <a:pt x="3721" y="312"/>
                </a:lnTo>
                <a:lnTo>
                  <a:pt x="3687" y="315"/>
                </a:lnTo>
                <a:lnTo>
                  <a:pt x="3653" y="318"/>
                </a:lnTo>
                <a:lnTo>
                  <a:pt x="3622" y="323"/>
                </a:lnTo>
                <a:lnTo>
                  <a:pt x="3588" y="327"/>
                </a:lnTo>
                <a:lnTo>
                  <a:pt x="3557" y="333"/>
                </a:lnTo>
                <a:lnTo>
                  <a:pt x="3525" y="339"/>
                </a:lnTo>
                <a:lnTo>
                  <a:pt x="3495" y="347"/>
                </a:lnTo>
                <a:lnTo>
                  <a:pt x="3465" y="356"/>
                </a:lnTo>
                <a:lnTo>
                  <a:pt x="3436" y="365"/>
                </a:lnTo>
                <a:lnTo>
                  <a:pt x="3406" y="374"/>
                </a:lnTo>
                <a:lnTo>
                  <a:pt x="3379" y="384"/>
                </a:lnTo>
                <a:lnTo>
                  <a:pt x="3350" y="397"/>
                </a:lnTo>
                <a:lnTo>
                  <a:pt x="3323" y="409"/>
                </a:lnTo>
                <a:lnTo>
                  <a:pt x="3297" y="421"/>
                </a:lnTo>
                <a:lnTo>
                  <a:pt x="3297" y="421"/>
                </a:lnTo>
                <a:lnTo>
                  <a:pt x="3280" y="398"/>
                </a:lnTo>
                <a:lnTo>
                  <a:pt x="3264" y="375"/>
                </a:lnTo>
                <a:lnTo>
                  <a:pt x="3246" y="353"/>
                </a:lnTo>
                <a:lnTo>
                  <a:pt x="3226" y="332"/>
                </a:lnTo>
                <a:lnTo>
                  <a:pt x="3205" y="311"/>
                </a:lnTo>
                <a:lnTo>
                  <a:pt x="3184" y="289"/>
                </a:lnTo>
                <a:lnTo>
                  <a:pt x="3161" y="270"/>
                </a:lnTo>
                <a:lnTo>
                  <a:pt x="3137" y="250"/>
                </a:lnTo>
                <a:lnTo>
                  <a:pt x="3113" y="231"/>
                </a:lnTo>
                <a:lnTo>
                  <a:pt x="3087" y="212"/>
                </a:lnTo>
                <a:lnTo>
                  <a:pt x="3060" y="196"/>
                </a:lnTo>
                <a:lnTo>
                  <a:pt x="3033" y="178"/>
                </a:lnTo>
                <a:lnTo>
                  <a:pt x="3004" y="161"/>
                </a:lnTo>
                <a:lnTo>
                  <a:pt x="2975" y="146"/>
                </a:lnTo>
                <a:lnTo>
                  <a:pt x="2945" y="131"/>
                </a:lnTo>
                <a:lnTo>
                  <a:pt x="2915" y="117"/>
                </a:lnTo>
                <a:lnTo>
                  <a:pt x="2883" y="104"/>
                </a:lnTo>
                <a:lnTo>
                  <a:pt x="2850" y="90"/>
                </a:lnTo>
                <a:lnTo>
                  <a:pt x="2817" y="78"/>
                </a:lnTo>
                <a:lnTo>
                  <a:pt x="2784" y="68"/>
                </a:lnTo>
                <a:lnTo>
                  <a:pt x="2749" y="57"/>
                </a:lnTo>
                <a:lnTo>
                  <a:pt x="2714" y="46"/>
                </a:lnTo>
                <a:lnTo>
                  <a:pt x="2680" y="39"/>
                </a:lnTo>
                <a:lnTo>
                  <a:pt x="2643" y="30"/>
                </a:lnTo>
                <a:lnTo>
                  <a:pt x="2606" y="24"/>
                </a:lnTo>
                <a:lnTo>
                  <a:pt x="2569" y="16"/>
                </a:lnTo>
                <a:lnTo>
                  <a:pt x="2532" y="12"/>
                </a:lnTo>
                <a:lnTo>
                  <a:pt x="2492" y="7"/>
                </a:lnTo>
                <a:lnTo>
                  <a:pt x="2455" y="4"/>
                </a:lnTo>
                <a:lnTo>
                  <a:pt x="2415" y="1"/>
                </a:lnTo>
                <a:lnTo>
                  <a:pt x="2376" y="0"/>
                </a:lnTo>
                <a:lnTo>
                  <a:pt x="2335" y="0"/>
                </a:lnTo>
                <a:lnTo>
                  <a:pt x="2335" y="0"/>
                </a:lnTo>
                <a:lnTo>
                  <a:pt x="2281" y="0"/>
                </a:lnTo>
                <a:lnTo>
                  <a:pt x="2228" y="3"/>
                </a:lnTo>
                <a:lnTo>
                  <a:pt x="2175" y="7"/>
                </a:lnTo>
                <a:lnTo>
                  <a:pt x="2123" y="13"/>
                </a:lnTo>
                <a:lnTo>
                  <a:pt x="2073" y="22"/>
                </a:lnTo>
                <a:lnTo>
                  <a:pt x="2021" y="31"/>
                </a:lnTo>
                <a:lnTo>
                  <a:pt x="1973" y="43"/>
                </a:lnTo>
                <a:lnTo>
                  <a:pt x="1925" y="55"/>
                </a:lnTo>
                <a:lnTo>
                  <a:pt x="1878" y="71"/>
                </a:lnTo>
                <a:lnTo>
                  <a:pt x="1833" y="86"/>
                </a:lnTo>
                <a:lnTo>
                  <a:pt x="1789" y="104"/>
                </a:lnTo>
                <a:lnTo>
                  <a:pt x="1745" y="122"/>
                </a:lnTo>
                <a:lnTo>
                  <a:pt x="1704" y="143"/>
                </a:lnTo>
                <a:lnTo>
                  <a:pt x="1664" y="164"/>
                </a:lnTo>
                <a:lnTo>
                  <a:pt x="1626" y="187"/>
                </a:lnTo>
                <a:lnTo>
                  <a:pt x="1590" y="211"/>
                </a:lnTo>
                <a:lnTo>
                  <a:pt x="1553" y="235"/>
                </a:lnTo>
                <a:lnTo>
                  <a:pt x="1520" y="261"/>
                </a:lnTo>
                <a:lnTo>
                  <a:pt x="1490" y="288"/>
                </a:lnTo>
                <a:lnTo>
                  <a:pt x="1460" y="317"/>
                </a:lnTo>
                <a:lnTo>
                  <a:pt x="1433" y="345"/>
                </a:lnTo>
                <a:lnTo>
                  <a:pt x="1407" y="375"/>
                </a:lnTo>
                <a:lnTo>
                  <a:pt x="1384" y="407"/>
                </a:lnTo>
                <a:lnTo>
                  <a:pt x="1363" y="439"/>
                </a:lnTo>
                <a:lnTo>
                  <a:pt x="1344" y="472"/>
                </a:lnTo>
                <a:lnTo>
                  <a:pt x="1327" y="505"/>
                </a:lnTo>
                <a:lnTo>
                  <a:pt x="1313" y="540"/>
                </a:lnTo>
                <a:lnTo>
                  <a:pt x="1301" y="575"/>
                </a:lnTo>
                <a:lnTo>
                  <a:pt x="1292" y="609"/>
                </a:lnTo>
                <a:lnTo>
                  <a:pt x="1285" y="646"/>
                </a:lnTo>
                <a:lnTo>
                  <a:pt x="1282" y="682"/>
                </a:lnTo>
                <a:lnTo>
                  <a:pt x="1280" y="719"/>
                </a:lnTo>
                <a:lnTo>
                  <a:pt x="1280" y="719"/>
                </a:lnTo>
                <a:lnTo>
                  <a:pt x="1280" y="745"/>
                </a:lnTo>
                <a:lnTo>
                  <a:pt x="1282" y="771"/>
                </a:lnTo>
                <a:lnTo>
                  <a:pt x="1286" y="796"/>
                </a:lnTo>
                <a:lnTo>
                  <a:pt x="1291" y="822"/>
                </a:lnTo>
                <a:lnTo>
                  <a:pt x="1297" y="848"/>
                </a:lnTo>
                <a:lnTo>
                  <a:pt x="1304" y="872"/>
                </a:lnTo>
                <a:lnTo>
                  <a:pt x="1312" y="896"/>
                </a:lnTo>
                <a:lnTo>
                  <a:pt x="1322" y="920"/>
                </a:lnTo>
                <a:lnTo>
                  <a:pt x="1322" y="920"/>
                </a:lnTo>
                <a:lnTo>
                  <a:pt x="1288" y="925"/>
                </a:lnTo>
                <a:lnTo>
                  <a:pt x="1253" y="929"/>
                </a:lnTo>
                <a:lnTo>
                  <a:pt x="1220" y="935"/>
                </a:lnTo>
                <a:lnTo>
                  <a:pt x="1187" y="943"/>
                </a:lnTo>
                <a:lnTo>
                  <a:pt x="1153" y="950"/>
                </a:lnTo>
                <a:lnTo>
                  <a:pt x="1122" y="959"/>
                </a:lnTo>
                <a:lnTo>
                  <a:pt x="1091" y="968"/>
                </a:lnTo>
                <a:lnTo>
                  <a:pt x="1061" y="979"/>
                </a:lnTo>
                <a:lnTo>
                  <a:pt x="1031" y="991"/>
                </a:lnTo>
                <a:lnTo>
                  <a:pt x="1002" y="1003"/>
                </a:lnTo>
                <a:lnTo>
                  <a:pt x="975" y="1017"/>
                </a:lnTo>
                <a:lnTo>
                  <a:pt x="948" y="1030"/>
                </a:lnTo>
                <a:lnTo>
                  <a:pt x="922" y="1045"/>
                </a:lnTo>
                <a:lnTo>
                  <a:pt x="897" y="1061"/>
                </a:lnTo>
                <a:lnTo>
                  <a:pt x="874" y="1077"/>
                </a:lnTo>
                <a:lnTo>
                  <a:pt x="850" y="1094"/>
                </a:lnTo>
                <a:lnTo>
                  <a:pt x="829" y="1112"/>
                </a:lnTo>
                <a:lnTo>
                  <a:pt x="808" y="1130"/>
                </a:lnTo>
                <a:lnTo>
                  <a:pt x="790" y="1148"/>
                </a:lnTo>
                <a:lnTo>
                  <a:pt x="771" y="1168"/>
                </a:lnTo>
                <a:lnTo>
                  <a:pt x="753" y="1189"/>
                </a:lnTo>
                <a:lnTo>
                  <a:pt x="738" y="1208"/>
                </a:lnTo>
                <a:lnTo>
                  <a:pt x="723" y="1230"/>
                </a:lnTo>
                <a:lnTo>
                  <a:pt x="711" y="1252"/>
                </a:lnTo>
                <a:lnTo>
                  <a:pt x="699" y="1273"/>
                </a:lnTo>
                <a:lnTo>
                  <a:pt x="688" y="1296"/>
                </a:lnTo>
                <a:lnTo>
                  <a:pt x="681" y="1319"/>
                </a:lnTo>
                <a:lnTo>
                  <a:pt x="673" y="1343"/>
                </a:lnTo>
                <a:lnTo>
                  <a:pt x="667" y="1365"/>
                </a:lnTo>
                <a:lnTo>
                  <a:pt x="663" y="1389"/>
                </a:lnTo>
                <a:lnTo>
                  <a:pt x="661" y="1415"/>
                </a:lnTo>
                <a:lnTo>
                  <a:pt x="660" y="1439"/>
                </a:lnTo>
                <a:lnTo>
                  <a:pt x="660" y="1439"/>
                </a:lnTo>
                <a:lnTo>
                  <a:pt x="661" y="1454"/>
                </a:lnTo>
                <a:lnTo>
                  <a:pt x="661" y="1454"/>
                </a:lnTo>
                <a:lnTo>
                  <a:pt x="625" y="1460"/>
                </a:lnTo>
                <a:lnTo>
                  <a:pt x="590" y="1468"/>
                </a:lnTo>
                <a:lnTo>
                  <a:pt x="557" y="1476"/>
                </a:lnTo>
                <a:lnTo>
                  <a:pt x="524" y="1485"/>
                </a:lnTo>
                <a:lnTo>
                  <a:pt x="491" y="1495"/>
                </a:lnTo>
                <a:lnTo>
                  <a:pt x="459" y="1506"/>
                </a:lnTo>
                <a:lnTo>
                  <a:pt x="429" y="1518"/>
                </a:lnTo>
                <a:lnTo>
                  <a:pt x="397" y="1530"/>
                </a:lnTo>
                <a:lnTo>
                  <a:pt x="368" y="1543"/>
                </a:lnTo>
                <a:lnTo>
                  <a:pt x="340" y="1557"/>
                </a:lnTo>
                <a:lnTo>
                  <a:pt x="312" y="1572"/>
                </a:lnTo>
                <a:lnTo>
                  <a:pt x="285" y="1589"/>
                </a:lnTo>
                <a:lnTo>
                  <a:pt x="260" y="1604"/>
                </a:lnTo>
                <a:lnTo>
                  <a:pt x="236" y="1622"/>
                </a:lnTo>
                <a:lnTo>
                  <a:pt x="211" y="1638"/>
                </a:lnTo>
                <a:lnTo>
                  <a:pt x="189" y="1658"/>
                </a:lnTo>
                <a:lnTo>
                  <a:pt x="168" y="1676"/>
                </a:lnTo>
                <a:lnTo>
                  <a:pt x="146" y="1696"/>
                </a:lnTo>
                <a:lnTo>
                  <a:pt x="127" y="1717"/>
                </a:lnTo>
                <a:lnTo>
                  <a:pt x="109" y="1738"/>
                </a:lnTo>
                <a:lnTo>
                  <a:pt x="92" y="1759"/>
                </a:lnTo>
                <a:lnTo>
                  <a:pt x="77" y="1780"/>
                </a:lnTo>
                <a:lnTo>
                  <a:pt x="63" y="1803"/>
                </a:lnTo>
                <a:lnTo>
                  <a:pt x="50" y="1826"/>
                </a:lnTo>
                <a:lnTo>
                  <a:pt x="39" y="1850"/>
                </a:lnTo>
                <a:lnTo>
                  <a:pt x="29" y="1872"/>
                </a:lnTo>
                <a:lnTo>
                  <a:pt x="20" y="1897"/>
                </a:lnTo>
                <a:lnTo>
                  <a:pt x="14" y="1921"/>
                </a:lnTo>
                <a:lnTo>
                  <a:pt x="8" y="1946"/>
                </a:lnTo>
                <a:lnTo>
                  <a:pt x="3" y="1972"/>
                </a:lnTo>
                <a:lnTo>
                  <a:pt x="2" y="1996"/>
                </a:lnTo>
                <a:lnTo>
                  <a:pt x="0" y="2023"/>
                </a:lnTo>
                <a:lnTo>
                  <a:pt x="0" y="2023"/>
                </a:lnTo>
                <a:lnTo>
                  <a:pt x="2" y="2052"/>
                </a:lnTo>
                <a:lnTo>
                  <a:pt x="5" y="2082"/>
                </a:lnTo>
                <a:lnTo>
                  <a:pt x="11" y="2111"/>
                </a:lnTo>
                <a:lnTo>
                  <a:pt x="18" y="2140"/>
                </a:lnTo>
                <a:lnTo>
                  <a:pt x="27" y="2168"/>
                </a:lnTo>
                <a:lnTo>
                  <a:pt x="39" y="2195"/>
                </a:lnTo>
                <a:lnTo>
                  <a:pt x="53" y="2223"/>
                </a:lnTo>
                <a:lnTo>
                  <a:pt x="68" y="2250"/>
                </a:lnTo>
                <a:lnTo>
                  <a:pt x="85" y="2275"/>
                </a:lnTo>
                <a:lnTo>
                  <a:pt x="104" y="2301"/>
                </a:lnTo>
                <a:lnTo>
                  <a:pt x="124" y="2325"/>
                </a:lnTo>
                <a:lnTo>
                  <a:pt x="146" y="2349"/>
                </a:lnTo>
                <a:lnTo>
                  <a:pt x="171" y="2372"/>
                </a:lnTo>
                <a:lnTo>
                  <a:pt x="196" y="2393"/>
                </a:lnTo>
                <a:lnTo>
                  <a:pt x="223" y="2414"/>
                </a:lnTo>
                <a:lnTo>
                  <a:pt x="251" y="2435"/>
                </a:lnTo>
                <a:lnTo>
                  <a:pt x="281" y="2455"/>
                </a:lnTo>
                <a:lnTo>
                  <a:pt x="312" y="2473"/>
                </a:lnTo>
                <a:lnTo>
                  <a:pt x="344" y="2490"/>
                </a:lnTo>
                <a:lnTo>
                  <a:pt x="377" y="2506"/>
                </a:lnTo>
                <a:lnTo>
                  <a:pt x="412" y="2521"/>
                </a:lnTo>
                <a:lnTo>
                  <a:pt x="448" y="2535"/>
                </a:lnTo>
                <a:lnTo>
                  <a:pt x="485" y="2548"/>
                </a:lnTo>
                <a:lnTo>
                  <a:pt x="524" y="2561"/>
                </a:lnTo>
                <a:lnTo>
                  <a:pt x="562" y="2571"/>
                </a:lnTo>
                <a:lnTo>
                  <a:pt x="602" y="2580"/>
                </a:lnTo>
                <a:lnTo>
                  <a:pt x="643" y="2588"/>
                </a:lnTo>
                <a:lnTo>
                  <a:pt x="684" y="2594"/>
                </a:lnTo>
                <a:lnTo>
                  <a:pt x="726" y="2600"/>
                </a:lnTo>
                <a:lnTo>
                  <a:pt x="768" y="2603"/>
                </a:lnTo>
                <a:lnTo>
                  <a:pt x="812" y="2606"/>
                </a:lnTo>
                <a:lnTo>
                  <a:pt x="856" y="2606"/>
                </a:lnTo>
                <a:lnTo>
                  <a:pt x="856" y="2606"/>
                </a:lnTo>
                <a:lnTo>
                  <a:pt x="913" y="2604"/>
                </a:lnTo>
                <a:lnTo>
                  <a:pt x="913" y="2604"/>
                </a:lnTo>
                <a:lnTo>
                  <a:pt x="942" y="2618"/>
                </a:lnTo>
                <a:lnTo>
                  <a:pt x="969" y="2630"/>
                </a:lnTo>
                <a:lnTo>
                  <a:pt x="998" y="2642"/>
                </a:lnTo>
                <a:lnTo>
                  <a:pt x="1028" y="2654"/>
                </a:lnTo>
                <a:lnTo>
                  <a:pt x="1058" y="2665"/>
                </a:lnTo>
                <a:lnTo>
                  <a:pt x="1088" y="2674"/>
                </a:lnTo>
                <a:lnTo>
                  <a:pt x="1120" y="2683"/>
                </a:lnTo>
                <a:lnTo>
                  <a:pt x="1152" y="2690"/>
                </a:lnTo>
                <a:lnTo>
                  <a:pt x="1185" y="2698"/>
                </a:lnTo>
                <a:lnTo>
                  <a:pt x="1218" y="2704"/>
                </a:lnTo>
                <a:lnTo>
                  <a:pt x="1253" y="2708"/>
                </a:lnTo>
                <a:lnTo>
                  <a:pt x="1286" y="2713"/>
                </a:lnTo>
                <a:lnTo>
                  <a:pt x="1321" y="2717"/>
                </a:lnTo>
                <a:lnTo>
                  <a:pt x="1357" y="2719"/>
                </a:lnTo>
                <a:lnTo>
                  <a:pt x="1392" y="2720"/>
                </a:lnTo>
                <a:lnTo>
                  <a:pt x="1428" y="2722"/>
                </a:lnTo>
                <a:lnTo>
                  <a:pt x="1428" y="2722"/>
                </a:lnTo>
                <a:lnTo>
                  <a:pt x="1466" y="2720"/>
                </a:lnTo>
                <a:lnTo>
                  <a:pt x="1504" y="2719"/>
                </a:lnTo>
                <a:lnTo>
                  <a:pt x="1540" y="2716"/>
                </a:lnTo>
                <a:lnTo>
                  <a:pt x="1576" y="2713"/>
                </a:lnTo>
                <a:lnTo>
                  <a:pt x="1612" y="2708"/>
                </a:lnTo>
                <a:lnTo>
                  <a:pt x="1647" y="2702"/>
                </a:lnTo>
                <a:lnTo>
                  <a:pt x="1682" y="2695"/>
                </a:lnTo>
                <a:lnTo>
                  <a:pt x="1716" y="2687"/>
                </a:lnTo>
                <a:lnTo>
                  <a:pt x="1750" y="2678"/>
                </a:lnTo>
                <a:lnTo>
                  <a:pt x="1783" y="2669"/>
                </a:lnTo>
                <a:lnTo>
                  <a:pt x="1815" y="2659"/>
                </a:lnTo>
                <a:lnTo>
                  <a:pt x="1846" y="2648"/>
                </a:lnTo>
                <a:lnTo>
                  <a:pt x="1876" y="2634"/>
                </a:lnTo>
                <a:lnTo>
                  <a:pt x="1907" y="2622"/>
                </a:lnTo>
                <a:lnTo>
                  <a:pt x="1935" y="2609"/>
                </a:lnTo>
                <a:lnTo>
                  <a:pt x="1963" y="2594"/>
                </a:lnTo>
                <a:lnTo>
                  <a:pt x="1963" y="2594"/>
                </a:lnTo>
                <a:lnTo>
                  <a:pt x="2009" y="2609"/>
                </a:lnTo>
                <a:lnTo>
                  <a:pt x="2058" y="2622"/>
                </a:lnTo>
                <a:lnTo>
                  <a:pt x="2106" y="2634"/>
                </a:lnTo>
                <a:lnTo>
                  <a:pt x="2157" y="2648"/>
                </a:lnTo>
                <a:lnTo>
                  <a:pt x="2209" y="2659"/>
                </a:lnTo>
                <a:lnTo>
                  <a:pt x="2263" y="2669"/>
                </a:lnTo>
                <a:lnTo>
                  <a:pt x="2317" y="2678"/>
                </a:lnTo>
                <a:lnTo>
                  <a:pt x="2373" y="2687"/>
                </a:lnTo>
                <a:lnTo>
                  <a:pt x="2429" y="2695"/>
                </a:lnTo>
                <a:lnTo>
                  <a:pt x="2486" y="2702"/>
                </a:lnTo>
                <a:lnTo>
                  <a:pt x="2545" y="2708"/>
                </a:lnTo>
                <a:lnTo>
                  <a:pt x="2606" y="2713"/>
                </a:lnTo>
                <a:lnTo>
                  <a:pt x="2666" y="2716"/>
                </a:lnTo>
                <a:lnTo>
                  <a:pt x="2726" y="2719"/>
                </a:lnTo>
                <a:lnTo>
                  <a:pt x="2788" y="2720"/>
                </a:lnTo>
                <a:lnTo>
                  <a:pt x="2852" y="2722"/>
                </a:lnTo>
                <a:lnTo>
                  <a:pt x="2852" y="2722"/>
                </a:lnTo>
                <a:lnTo>
                  <a:pt x="2909" y="2720"/>
                </a:lnTo>
                <a:lnTo>
                  <a:pt x="2966" y="2719"/>
                </a:lnTo>
                <a:lnTo>
                  <a:pt x="3024" y="2717"/>
                </a:lnTo>
                <a:lnTo>
                  <a:pt x="3080" y="2714"/>
                </a:lnTo>
                <a:lnTo>
                  <a:pt x="3134" y="2710"/>
                </a:lnTo>
                <a:lnTo>
                  <a:pt x="3188" y="2705"/>
                </a:lnTo>
                <a:lnTo>
                  <a:pt x="3243" y="2699"/>
                </a:lnTo>
                <a:lnTo>
                  <a:pt x="3296" y="2692"/>
                </a:lnTo>
                <a:lnTo>
                  <a:pt x="3347" y="2686"/>
                </a:lnTo>
                <a:lnTo>
                  <a:pt x="3398" y="2677"/>
                </a:lnTo>
                <a:lnTo>
                  <a:pt x="3448" y="2668"/>
                </a:lnTo>
                <a:lnTo>
                  <a:pt x="3498" y="2659"/>
                </a:lnTo>
                <a:lnTo>
                  <a:pt x="3545" y="2648"/>
                </a:lnTo>
                <a:lnTo>
                  <a:pt x="3591" y="2636"/>
                </a:lnTo>
                <a:lnTo>
                  <a:pt x="3637" y="2624"/>
                </a:lnTo>
                <a:lnTo>
                  <a:pt x="3682" y="2612"/>
                </a:lnTo>
                <a:lnTo>
                  <a:pt x="3682" y="2612"/>
                </a:lnTo>
                <a:lnTo>
                  <a:pt x="3709" y="2624"/>
                </a:lnTo>
                <a:lnTo>
                  <a:pt x="3736" y="2636"/>
                </a:lnTo>
                <a:lnTo>
                  <a:pt x="3764" y="2648"/>
                </a:lnTo>
                <a:lnTo>
                  <a:pt x="3794" y="2659"/>
                </a:lnTo>
                <a:lnTo>
                  <a:pt x="3822" y="2668"/>
                </a:lnTo>
                <a:lnTo>
                  <a:pt x="3853" y="2677"/>
                </a:lnTo>
                <a:lnTo>
                  <a:pt x="3883" y="2686"/>
                </a:lnTo>
                <a:lnTo>
                  <a:pt x="3914" y="2692"/>
                </a:lnTo>
                <a:lnTo>
                  <a:pt x="3946" y="2699"/>
                </a:lnTo>
                <a:lnTo>
                  <a:pt x="3978" y="2705"/>
                </a:lnTo>
                <a:lnTo>
                  <a:pt x="4011" y="2710"/>
                </a:lnTo>
                <a:lnTo>
                  <a:pt x="4044" y="2714"/>
                </a:lnTo>
                <a:lnTo>
                  <a:pt x="4078" y="2717"/>
                </a:lnTo>
                <a:lnTo>
                  <a:pt x="4112" y="2719"/>
                </a:lnTo>
                <a:lnTo>
                  <a:pt x="4147" y="2720"/>
                </a:lnTo>
                <a:lnTo>
                  <a:pt x="4182" y="2722"/>
                </a:lnTo>
                <a:lnTo>
                  <a:pt x="4182" y="2722"/>
                </a:lnTo>
                <a:lnTo>
                  <a:pt x="4224" y="2720"/>
                </a:lnTo>
                <a:lnTo>
                  <a:pt x="4266" y="2719"/>
                </a:lnTo>
                <a:lnTo>
                  <a:pt x="4308" y="2714"/>
                </a:lnTo>
                <a:lnTo>
                  <a:pt x="4349" y="2710"/>
                </a:lnTo>
                <a:lnTo>
                  <a:pt x="4388" y="2704"/>
                </a:lnTo>
                <a:lnTo>
                  <a:pt x="4429" y="2696"/>
                </a:lnTo>
                <a:lnTo>
                  <a:pt x="4467" y="2689"/>
                </a:lnTo>
                <a:lnTo>
                  <a:pt x="4505" y="2678"/>
                </a:lnTo>
                <a:lnTo>
                  <a:pt x="4542" y="2668"/>
                </a:lnTo>
                <a:lnTo>
                  <a:pt x="4579" y="2656"/>
                </a:lnTo>
                <a:lnTo>
                  <a:pt x="4613" y="2642"/>
                </a:lnTo>
                <a:lnTo>
                  <a:pt x="4648" y="2627"/>
                </a:lnTo>
                <a:lnTo>
                  <a:pt x="4680" y="2612"/>
                </a:lnTo>
                <a:lnTo>
                  <a:pt x="4712" y="2595"/>
                </a:lnTo>
                <a:lnTo>
                  <a:pt x="4743" y="2579"/>
                </a:lnTo>
                <a:lnTo>
                  <a:pt x="4772" y="2561"/>
                </a:lnTo>
                <a:lnTo>
                  <a:pt x="4801" y="2541"/>
                </a:lnTo>
                <a:lnTo>
                  <a:pt x="4828" y="2521"/>
                </a:lnTo>
                <a:lnTo>
                  <a:pt x="4853" y="2500"/>
                </a:lnTo>
                <a:lnTo>
                  <a:pt x="4878" y="2479"/>
                </a:lnTo>
                <a:lnTo>
                  <a:pt x="4899" y="2456"/>
                </a:lnTo>
                <a:lnTo>
                  <a:pt x="4920" y="2432"/>
                </a:lnTo>
                <a:lnTo>
                  <a:pt x="4940" y="2408"/>
                </a:lnTo>
                <a:lnTo>
                  <a:pt x="4958" y="2384"/>
                </a:lnTo>
                <a:lnTo>
                  <a:pt x="4974" y="2358"/>
                </a:lnTo>
                <a:lnTo>
                  <a:pt x="4988" y="2333"/>
                </a:lnTo>
                <a:lnTo>
                  <a:pt x="5001" y="2307"/>
                </a:lnTo>
                <a:lnTo>
                  <a:pt x="5012" y="2280"/>
                </a:lnTo>
                <a:lnTo>
                  <a:pt x="5021" y="2253"/>
                </a:lnTo>
                <a:lnTo>
                  <a:pt x="5029" y="2224"/>
                </a:lnTo>
                <a:lnTo>
                  <a:pt x="5033" y="2197"/>
                </a:lnTo>
                <a:lnTo>
                  <a:pt x="5036" y="2168"/>
                </a:lnTo>
                <a:lnTo>
                  <a:pt x="5036" y="2168"/>
                </a:lnTo>
                <a:lnTo>
                  <a:pt x="5087" y="2149"/>
                </a:lnTo>
                <a:lnTo>
                  <a:pt x="5136" y="2127"/>
                </a:lnTo>
                <a:lnTo>
                  <a:pt x="5183" y="2103"/>
                </a:lnTo>
                <a:lnTo>
                  <a:pt x="5226" y="2078"/>
                </a:lnTo>
                <a:lnTo>
                  <a:pt x="5267" y="2050"/>
                </a:lnTo>
                <a:lnTo>
                  <a:pt x="5305" y="2020"/>
                </a:lnTo>
                <a:lnTo>
                  <a:pt x="5340" y="1989"/>
                </a:lnTo>
                <a:lnTo>
                  <a:pt x="5373" y="1957"/>
                </a:lnTo>
                <a:lnTo>
                  <a:pt x="5401" y="1922"/>
                </a:lnTo>
                <a:lnTo>
                  <a:pt x="5427" y="1886"/>
                </a:lnTo>
                <a:lnTo>
                  <a:pt x="5439" y="1868"/>
                </a:lnTo>
                <a:lnTo>
                  <a:pt x="5450" y="1850"/>
                </a:lnTo>
                <a:lnTo>
                  <a:pt x="5459" y="1830"/>
                </a:lnTo>
                <a:lnTo>
                  <a:pt x="5468" y="1812"/>
                </a:lnTo>
                <a:lnTo>
                  <a:pt x="5475" y="1792"/>
                </a:lnTo>
                <a:lnTo>
                  <a:pt x="5483" y="1773"/>
                </a:lnTo>
                <a:lnTo>
                  <a:pt x="5488" y="1752"/>
                </a:lnTo>
                <a:lnTo>
                  <a:pt x="5494" y="1732"/>
                </a:lnTo>
                <a:lnTo>
                  <a:pt x="5497" y="1711"/>
                </a:lnTo>
                <a:lnTo>
                  <a:pt x="5500" y="1691"/>
                </a:lnTo>
                <a:lnTo>
                  <a:pt x="5501" y="1670"/>
                </a:lnTo>
                <a:lnTo>
                  <a:pt x="5501" y="1649"/>
                </a:lnTo>
                <a:lnTo>
                  <a:pt x="5501" y="1649"/>
                </a:lnTo>
                <a:lnTo>
                  <a:pt x="5501" y="1619"/>
                </a:lnTo>
                <a:lnTo>
                  <a:pt x="5497" y="1589"/>
                </a:lnTo>
                <a:lnTo>
                  <a:pt x="5492" y="1560"/>
                </a:lnTo>
                <a:lnTo>
                  <a:pt x="5484" y="1531"/>
                </a:lnTo>
                <a:lnTo>
                  <a:pt x="5474" y="1503"/>
                </a:lnTo>
                <a:lnTo>
                  <a:pt x="5463" y="1476"/>
                </a:lnTo>
                <a:lnTo>
                  <a:pt x="5450" y="1448"/>
                </a:lnTo>
                <a:lnTo>
                  <a:pt x="5435" y="1421"/>
                </a:lnTo>
                <a:lnTo>
                  <a:pt x="5417" y="1396"/>
                </a:lnTo>
                <a:lnTo>
                  <a:pt x="5398" y="1370"/>
                </a:lnTo>
                <a:lnTo>
                  <a:pt x="5377" y="1346"/>
                </a:lnTo>
                <a:lnTo>
                  <a:pt x="5355" y="1323"/>
                </a:lnTo>
                <a:lnTo>
                  <a:pt x="5332" y="1299"/>
                </a:lnTo>
                <a:lnTo>
                  <a:pt x="5306" y="1278"/>
                </a:lnTo>
                <a:lnTo>
                  <a:pt x="5279" y="1257"/>
                </a:lnTo>
                <a:lnTo>
                  <a:pt x="5250" y="1236"/>
                </a:lnTo>
                <a:lnTo>
                  <a:pt x="5220" y="1216"/>
                </a:lnTo>
                <a:lnTo>
                  <a:pt x="5190" y="1198"/>
                </a:lnTo>
                <a:lnTo>
                  <a:pt x="5157" y="1181"/>
                </a:lnTo>
                <a:lnTo>
                  <a:pt x="5124" y="1165"/>
                </a:lnTo>
                <a:lnTo>
                  <a:pt x="5089" y="1150"/>
                </a:lnTo>
                <a:lnTo>
                  <a:pt x="5053" y="1136"/>
                </a:lnTo>
                <a:lnTo>
                  <a:pt x="5017" y="1122"/>
                </a:lnTo>
                <a:lnTo>
                  <a:pt x="4979" y="1110"/>
                </a:lnTo>
                <a:lnTo>
                  <a:pt x="4940" y="1101"/>
                </a:lnTo>
                <a:lnTo>
                  <a:pt x="4900" y="1091"/>
                </a:lnTo>
                <a:lnTo>
                  <a:pt x="4860" y="1083"/>
                </a:lnTo>
                <a:lnTo>
                  <a:pt x="4817" y="1077"/>
                </a:lnTo>
                <a:lnTo>
                  <a:pt x="4775" y="1073"/>
                </a:lnTo>
                <a:lnTo>
                  <a:pt x="4733" y="1068"/>
                </a:lnTo>
                <a:lnTo>
                  <a:pt x="4689" y="1067"/>
                </a:lnTo>
                <a:lnTo>
                  <a:pt x="4645" y="1065"/>
                </a:lnTo>
                <a:lnTo>
                  <a:pt x="4645" y="1065"/>
                </a:lnTo>
                <a:close/>
              </a:path>
            </a:pathLst>
          </a:custGeom>
          <a:gradFill flip="none" rotWithShape="1">
            <a:gsLst>
              <a:gs pos="100000">
                <a:srgbClr val="DFDFDF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>
            <a:outerShdw blurRad="263525" dist="114300" dir="342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07410"/>
            <a:ext cx="1428625" cy="114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2C2A-CE37-4CBD-B682-6776FE5EFC37}" type="datetime1">
              <a:rPr lang="id-ID" smtClean="0"/>
              <a:t>20/09/2018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987" y="6438320"/>
            <a:ext cx="622332" cy="437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3FD2-45BB-4354-8551-EF2A5168E54B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823" name="Title Placeholder 1822"/>
          <p:cNvSpPr>
            <a:spLocks noGrp="1"/>
          </p:cNvSpPr>
          <p:nvPr>
            <p:ph type="title"/>
          </p:nvPr>
        </p:nvSpPr>
        <p:spPr>
          <a:xfrm>
            <a:off x="838200" y="709575"/>
            <a:ext cx="10515600" cy="101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2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jpeg"/><Relationship Id="rId8" Type="http://schemas.openxmlformats.org/officeDocument/2006/relationships/image" Target="../media/image41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openxmlformats.org/officeDocument/2006/relationships/diagramColors" Target="../diagrams/colors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QuickStyle" Target="../diagrams/quickStyle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Layout" Target="../diagrams/layout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Data" Target="../diagrams/data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2.jpeg"/><Relationship Id="rId27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43" y="1757363"/>
            <a:ext cx="11564938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KEBIJAKAN STATISTIK SEKTORAL DAN PERAN DISKOMINFO SEBAGAI WALI DATA</a:t>
            </a:r>
            <a:endParaRPr lang="id-I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3599"/>
            <a:ext cx="9144000" cy="9470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DINAS KOMUNIKASI DAN INFORMATIKA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PROVINSI JAWA TENGAH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anose="02020502060506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20" y="464345"/>
            <a:ext cx="1694622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244603" y="106357"/>
            <a:ext cx="1214439" cy="95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203043" y="134933"/>
            <a:ext cx="1084424" cy="880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10562729" y="102831"/>
            <a:ext cx="1510326" cy="7230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0513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10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417549"/>
              </p:ext>
            </p:extLst>
          </p:nvPr>
        </p:nvGraphicFramePr>
        <p:xfrm>
          <a:off x="319807" y="534861"/>
          <a:ext cx="11613925" cy="590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807" y="800100"/>
            <a:ext cx="4485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JENIS DATA DALAM </a:t>
            </a:r>
          </a:p>
          <a:p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SINGLE DATA SYSTEM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7969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911093" y="779550"/>
            <a:ext cx="2126876" cy="546100"/>
            <a:chOff x="3277871" y="993390"/>
            <a:chExt cx="2126876" cy="546100"/>
          </a:xfrm>
        </p:grpSpPr>
        <p:sp>
          <p:nvSpPr>
            <p:cNvPr id="439" name="Rounded Rectangle 4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http://data.kuduskab.go.id/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1" y="1221088"/>
            <a:ext cx="9260764" cy="5435460"/>
          </a:xfrm>
          <a:prstGeom prst="rect">
            <a:avLst/>
          </a:prstGeom>
        </p:spPr>
      </p:pic>
      <p:cxnSp>
        <p:nvCxnSpPr>
          <p:cNvPr id="447" name="Elbow Connector 446"/>
          <p:cNvCxnSpPr>
            <a:stCxn id="446" idx="5"/>
            <a:endCxn id="439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INTEGRASI OPEN DATA JAWA TENGAH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5587" y="6420396"/>
            <a:ext cx="622332" cy="437604"/>
          </a:xfrm>
        </p:spPr>
        <p:txBody>
          <a:bodyPr/>
          <a:lstStyle/>
          <a:p>
            <a:fld id="{977B3FD2-45BB-4354-8551-EF2A5168E54B}" type="slidenum">
              <a:rPr lang="id-ID" smtClean="0"/>
              <a:t>11</a:t>
            </a:fld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177967" y="3812563"/>
            <a:ext cx="2126876" cy="546100"/>
            <a:chOff x="3277871" y="993390"/>
            <a:chExt cx="2126876" cy="546100"/>
          </a:xfrm>
        </p:grpSpPr>
        <p:sp>
          <p:nvSpPr>
            <p:cNvPr id="83" name="Rounded Rectangle 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opendata.banjarnegarakab.go.id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5" name="Group 94"/>
          <p:cNvGrpSpPr/>
          <p:nvPr/>
        </p:nvGrpSpPr>
        <p:grpSpPr>
          <a:xfrm>
            <a:off x="175459" y="5597403"/>
            <a:ext cx="2126876" cy="546100"/>
            <a:chOff x="3277871" y="993390"/>
            <a:chExt cx="2126876" cy="546100"/>
          </a:xfrm>
        </p:grpSpPr>
        <p:sp>
          <p:nvSpPr>
            <p:cNvPr id="96" name="Rounded Rectangle 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data.banyumaskab.go.id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107" name="Group 106"/>
          <p:cNvGrpSpPr/>
          <p:nvPr/>
        </p:nvGrpSpPr>
        <p:grpSpPr>
          <a:xfrm>
            <a:off x="2560930" y="1388993"/>
            <a:ext cx="2126876" cy="546100"/>
            <a:chOff x="3277871" y="993390"/>
            <a:chExt cx="2126876" cy="546100"/>
          </a:xfrm>
        </p:grpSpPr>
        <p:sp>
          <p:nvSpPr>
            <p:cNvPr id="108" name="Rounded Rectangle 10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http://data.batangkab.go.id/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9" idx="5"/>
            <a:endCxn id="85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4" idx="5"/>
            <a:endCxn id="98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12" name="Elbow Connector 111"/>
          <p:cNvCxnSpPr>
            <a:stCxn id="111" idx="5"/>
            <a:endCxn id="110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914992" y="2485107"/>
            <a:ext cx="2126876" cy="586441"/>
            <a:chOff x="3277871" y="953049"/>
            <a:chExt cx="2126876" cy="586441"/>
          </a:xfrm>
        </p:grpSpPr>
        <p:sp>
          <p:nvSpPr>
            <p:cNvPr id="116" name="Rounded Rectangle 11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3733031" y="953049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http://opendata.blorakab.go.id/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20" name="Elbow Connector 119"/>
          <p:cNvCxnSpPr>
            <a:stCxn id="119" idx="5"/>
            <a:endCxn id="116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663007" y="3546967"/>
            <a:ext cx="2126876" cy="496455"/>
            <a:chOff x="3277871" y="993390"/>
            <a:chExt cx="2126876" cy="546100"/>
          </a:xfrm>
        </p:grpSpPr>
        <p:sp>
          <p:nvSpPr>
            <p:cNvPr id="123" name="Rounded Rectangle 12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103.71.255.34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9" name="Group 128"/>
          <p:cNvGrpSpPr/>
          <p:nvPr/>
        </p:nvGrpSpPr>
        <p:grpSpPr>
          <a:xfrm>
            <a:off x="155593" y="805349"/>
            <a:ext cx="2126876" cy="546100"/>
            <a:chOff x="3277871" y="993390"/>
            <a:chExt cx="2126876" cy="546100"/>
          </a:xfrm>
        </p:grpSpPr>
        <p:sp>
          <p:nvSpPr>
            <p:cNvPr id="130" name="Rounded Rectangle 12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data.brebeskab.go.id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34" name="Elbow Connector 133"/>
          <p:cNvCxnSpPr>
            <a:stCxn id="133" idx="5"/>
            <a:endCxn id="132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81532" y="4397627"/>
            <a:ext cx="2126876" cy="561112"/>
            <a:chOff x="3277871" y="978378"/>
            <a:chExt cx="2126876" cy="561112"/>
          </a:xfrm>
          <a:solidFill>
            <a:srgbClr val="FF5050"/>
          </a:solidFill>
        </p:grpSpPr>
        <p:sp>
          <p:nvSpPr>
            <p:cNvPr id="145" name="Rounded Rectangle 14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7" name="TextBox 146"/>
            <p:cNvSpPr txBox="1"/>
            <p:nvPr/>
          </p:nvSpPr>
          <p:spPr>
            <a:xfrm>
              <a:off x="3707908" y="978378"/>
              <a:ext cx="14166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CILACAP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149" name="Elbow Connector 148"/>
          <p:cNvCxnSpPr>
            <a:stCxn id="148" idx="5"/>
            <a:endCxn id="145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08428" y="782003"/>
            <a:ext cx="2126876" cy="546100"/>
            <a:chOff x="3277871" y="993390"/>
            <a:chExt cx="2126876" cy="546100"/>
          </a:xfrm>
        </p:grpSpPr>
        <p:sp>
          <p:nvSpPr>
            <p:cNvPr id="154" name="Rounded Rectangle 15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data.demakkab.go.id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58" name="Elbow Connector 157"/>
          <p:cNvCxnSpPr>
            <a:stCxn id="157" idx="5"/>
            <a:endCxn id="156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9911895" y="3106991"/>
            <a:ext cx="2126876" cy="546100"/>
            <a:chOff x="3277871" y="993390"/>
            <a:chExt cx="2126876" cy="546100"/>
          </a:xfrm>
        </p:grpSpPr>
        <p:sp>
          <p:nvSpPr>
            <p:cNvPr id="170" name="Rounded Rectangle 1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http://data.grobogan.go.id/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75" name="Elbow Connector 174"/>
          <p:cNvCxnSpPr>
            <a:stCxn id="174" idx="5"/>
            <a:endCxn id="170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3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0" name="Group 189"/>
          <p:cNvGrpSpPr/>
          <p:nvPr/>
        </p:nvGrpSpPr>
        <p:grpSpPr>
          <a:xfrm>
            <a:off x="163364" y="2605630"/>
            <a:ext cx="2126876" cy="546100"/>
            <a:chOff x="3277871" y="993390"/>
            <a:chExt cx="2126876" cy="546100"/>
          </a:xfrm>
        </p:grpSpPr>
        <p:sp>
          <p:nvSpPr>
            <p:cNvPr id="191" name="Rounded Rectangle 1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http://data.pemalangkab.go.id/</a:t>
              </a:r>
            </a:p>
          </p:txBody>
        </p:sp>
      </p:grpSp>
      <p:sp>
        <p:nvSpPr>
          <p:cNvPr id="194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95" name="Elbow Connector 194"/>
          <p:cNvCxnSpPr>
            <a:stCxn id="194" idx="5"/>
            <a:endCxn id="191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54178" y="1392438"/>
            <a:ext cx="2126876" cy="546100"/>
            <a:chOff x="3277871" y="993390"/>
            <a:chExt cx="2126876" cy="546100"/>
          </a:xfrm>
        </p:grpSpPr>
        <p:sp>
          <p:nvSpPr>
            <p:cNvPr id="200" name="Rounded Rectangle 19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http://opendata.tegalkota.go.id/</a:t>
              </a:r>
            </a:p>
          </p:txBody>
        </p:sp>
      </p:grpSp>
      <p:sp>
        <p:nvSpPr>
          <p:cNvPr id="203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04" name="Elbow Connector 203"/>
          <p:cNvCxnSpPr>
            <a:stCxn id="203" idx="5"/>
            <a:endCxn id="200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160875" y="1998542"/>
            <a:ext cx="2126876" cy="546100"/>
            <a:chOff x="3277871" y="993390"/>
            <a:chExt cx="2126876" cy="546100"/>
          </a:xfrm>
        </p:grpSpPr>
        <p:sp>
          <p:nvSpPr>
            <p:cNvPr id="210" name="Rounded Rectangle 20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http://data.tegalkab.go.id/</a:t>
              </a:r>
            </a:p>
          </p:txBody>
        </p:sp>
      </p:grpSp>
      <p:sp>
        <p:nvSpPr>
          <p:cNvPr id="213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14" name="Elbow Connector 213"/>
          <p:cNvCxnSpPr>
            <a:stCxn id="213" idx="5"/>
            <a:endCxn id="210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2566167" y="1978254"/>
            <a:ext cx="2126876" cy="546100"/>
            <a:chOff x="3277871" y="993390"/>
            <a:chExt cx="2126876" cy="546100"/>
          </a:xfrm>
        </p:grpSpPr>
        <p:sp>
          <p:nvSpPr>
            <p:cNvPr id="217" name="Rounded Rectangle 2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http://data.pekalongankota.go.id/</a:t>
              </a:r>
            </a:p>
          </p:txBody>
        </p:sp>
      </p:grpSp>
      <p:sp>
        <p:nvSpPr>
          <p:cNvPr id="220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1" name="Elbow Connector 220"/>
          <p:cNvCxnSpPr>
            <a:stCxn id="220" idx="5"/>
            <a:endCxn id="217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2539917" y="784194"/>
            <a:ext cx="2126876" cy="546100"/>
            <a:chOff x="3277871" y="993390"/>
            <a:chExt cx="2126876" cy="546100"/>
          </a:xfrm>
        </p:grpSpPr>
        <p:sp>
          <p:nvSpPr>
            <p:cNvPr id="224" name="Rounded Rectangle 22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http://data.pekalongankab.go.id/</a:t>
              </a:r>
            </a:p>
          </p:txBody>
        </p:sp>
      </p:grpSp>
      <p:sp>
        <p:nvSpPr>
          <p:cNvPr id="227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8" name="Elbow Connector 227"/>
          <p:cNvCxnSpPr>
            <a:stCxn id="227" idx="5"/>
            <a:endCxn id="224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165222" y="3213736"/>
            <a:ext cx="2126876" cy="546100"/>
            <a:chOff x="3277871" y="993390"/>
            <a:chExt cx="2126876" cy="546100"/>
          </a:xfrm>
        </p:grpSpPr>
        <p:sp>
          <p:nvSpPr>
            <p:cNvPr id="252" name="Rounded Rectangle 25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https://data.purbalinggakab.go.id/</a:t>
              </a:r>
            </a:p>
          </p:txBody>
        </p:sp>
      </p:grpSp>
      <p:sp>
        <p:nvSpPr>
          <p:cNvPr id="255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56" name="Elbow Connector 255"/>
          <p:cNvCxnSpPr>
            <a:stCxn id="255" idx="5"/>
            <a:endCxn id="252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75459" y="5010191"/>
            <a:ext cx="2126876" cy="550185"/>
            <a:chOff x="3277871" y="993390"/>
            <a:chExt cx="2126876" cy="550185"/>
          </a:xfrm>
        </p:grpSpPr>
        <p:sp>
          <p:nvSpPr>
            <p:cNvPr id="280" name="Rounded Rectangle 27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3732666" y="1020355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KEBUMEN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84" name="Elbow Connector 283"/>
          <p:cNvCxnSpPr>
            <a:stCxn id="283" idx="5"/>
            <a:endCxn id="280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849184" y="5068502"/>
            <a:ext cx="2126876" cy="523220"/>
            <a:chOff x="3277871" y="993390"/>
            <a:chExt cx="2126876" cy="575541"/>
          </a:xfrm>
        </p:grpSpPr>
        <p:sp>
          <p:nvSpPr>
            <p:cNvPr id="291" name="Rounded Rectangle 2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http://data.wonosobokab.go.id/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75459" y="6172650"/>
            <a:ext cx="2126876" cy="546100"/>
            <a:chOff x="3277871" y="993390"/>
            <a:chExt cx="2126876" cy="546100"/>
          </a:xfrm>
        </p:grpSpPr>
        <p:sp>
          <p:nvSpPr>
            <p:cNvPr id="296" name="Rounded Rectangle 2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</p:pic>
        <p:sp>
          <p:nvSpPr>
            <p:cNvPr id="298" name="TextBox 29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http://data.purworejokab.go.id/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0" name="Elbow Connector 299"/>
          <p:cNvCxnSpPr>
            <a:stCxn id="299" idx="5"/>
            <a:endCxn id="291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1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2" name="Elbow Connector 301"/>
          <p:cNvCxnSpPr>
            <a:stCxn id="301" idx="5"/>
            <a:endCxn id="296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8" name="Group 307"/>
          <p:cNvGrpSpPr/>
          <p:nvPr/>
        </p:nvGrpSpPr>
        <p:grpSpPr>
          <a:xfrm>
            <a:off x="5118590" y="1368820"/>
            <a:ext cx="2126876" cy="546100"/>
            <a:chOff x="3277871" y="993390"/>
            <a:chExt cx="2126876" cy="546100"/>
          </a:xfrm>
        </p:grpSpPr>
        <p:sp>
          <p:nvSpPr>
            <p:cNvPr id="309" name="Rounded Rectangle 30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http://opendata.semarangkota.go.id/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134756" y="1949470"/>
            <a:ext cx="2126876" cy="546100"/>
            <a:chOff x="3277871" y="993390"/>
            <a:chExt cx="2126876" cy="546100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http://data.kendalkab.go.id/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7" name="Elbow Connector 316"/>
          <p:cNvCxnSpPr>
            <a:stCxn id="316" idx="5"/>
            <a:endCxn id="309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8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9" name="Elbow Connector 318"/>
          <p:cNvCxnSpPr>
            <a:stCxn id="318" idx="5"/>
            <a:endCxn id="313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862134" y="5603967"/>
            <a:ext cx="2126876" cy="523220"/>
            <a:chOff x="3277871" y="993390"/>
            <a:chExt cx="2126876" cy="575541"/>
          </a:xfrm>
        </p:grpSpPr>
        <p:sp>
          <p:nvSpPr>
            <p:cNvPr id="334" name="Rounded Rectangle 3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36" name="TextBox 335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http://data.temanggungkab.go.id/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38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9" name="Elbow Connector 338"/>
          <p:cNvCxnSpPr>
            <a:stCxn id="338" idx="5"/>
            <a:endCxn id="334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5359978" y="5157682"/>
            <a:ext cx="2126876" cy="523220"/>
            <a:chOff x="3277871" y="993390"/>
            <a:chExt cx="2126876" cy="575541"/>
          </a:xfrm>
        </p:grpSpPr>
        <p:sp>
          <p:nvSpPr>
            <p:cNvPr id="343" name="Rounded Rectangle 34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45" name="TextBox 344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http://data.magelangkota.go.id/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862134" y="6148739"/>
            <a:ext cx="2126876" cy="523220"/>
            <a:chOff x="3277871" y="993390"/>
            <a:chExt cx="2126876" cy="575541"/>
          </a:xfrm>
        </p:grpSpPr>
        <p:sp>
          <p:nvSpPr>
            <p:cNvPr id="347" name="Rounded Rectangle 3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49" name="TextBox 348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http://opendata.magelangkab.go.id/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9" name="Elbow Connector 358"/>
          <p:cNvCxnSpPr>
            <a:stCxn id="358" idx="5"/>
            <a:endCxn id="347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2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43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7659919" y="778370"/>
            <a:ext cx="2126876" cy="546100"/>
            <a:chOff x="3277871" y="993390"/>
            <a:chExt cx="2126876" cy="546100"/>
          </a:xfrm>
        </p:grpSpPr>
        <p:sp>
          <p:nvSpPr>
            <p:cNvPr id="366" name="Rounded Rectangle 36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</p:pic>
        <p:sp>
          <p:nvSpPr>
            <p:cNvPr id="368" name="TextBox 36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http://data.semarangkab.go.id/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0" name="Elbow Connector 369"/>
          <p:cNvCxnSpPr>
            <a:stCxn id="369" idx="5"/>
            <a:endCxn id="366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5356509" y="5688021"/>
            <a:ext cx="2126876" cy="523220"/>
            <a:chOff x="3277871" y="993390"/>
            <a:chExt cx="2126876" cy="575541"/>
          </a:xfrm>
        </p:grpSpPr>
        <p:sp>
          <p:nvSpPr>
            <p:cNvPr id="378" name="Rounded Rectangle 3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80" name="TextBox 379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http://data.salatiga.go.id</a:t>
              </a:r>
              <a:r>
                <a:rPr lang="id-ID" sz="1400" dirty="0" smtClean="0">
                  <a:solidFill>
                    <a:schemeClr val="bg1"/>
                  </a:solidFill>
                </a:rPr>
                <a:t>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5371332" y="6236282"/>
            <a:ext cx="2126876" cy="523220"/>
            <a:chOff x="3277871" y="993390"/>
            <a:chExt cx="2126876" cy="575541"/>
          </a:xfrm>
        </p:grpSpPr>
        <p:sp>
          <p:nvSpPr>
            <p:cNvPr id="382" name="Rounded Rectangle 38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http://opendata.klatenkab.go.id/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96954" y="5839197"/>
            <a:ext cx="2126876" cy="523220"/>
            <a:chOff x="3277871" y="993390"/>
            <a:chExt cx="2126876" cy="575541"/>
          </a:xfrm>
        </p:grpSpPr>
        <p:sp>
          <p:nvSpPr>
            <p:cNvPr id="387" name="Rounded Rectangle 38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http://103.30.181.240/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90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1" name="Elbow Connector 390"/>
          <p:cNvCxnSpPr>
            <a:stCxn id="390" idx="5"/>
            <a:endCxn id="378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4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5" name="Elbow Connector 394"/>
          <p:cNvCxnSpPr>
            <a:stCxn id="394" idx="5"/>
            <a:endCxn id="382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9" name="Elbow Connector 398"/>
          <p:cNvCxnSpPr>
            <a:stCxn id="39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97467" y="4307478"/>
            <a:ext cx="2126876" cy="546100"/>
            <a:chOff x="3277871" y="993390"/>
            <a:chExt cx="2126876" cy="546100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http://data.surakarta.go.id/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907766" y="3709474"/>
            <a:ext cx="2126876" cy="546100"/>
            <a:chOff x="3277871" y="993390"/>
            <a:chExt cx="2126876" cy="546100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SRAGEN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46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59" name="Elbow Connector 458"/>
          <p:cNvCxnSpPr>
            <a:stCxn id="460" idx="5"/>
            <a:endCxn id="45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9908473" y="1903223"/>
            <a:ext cx="2126876" cy="586441"/>
            <a:chOff x="3277871" y="953049"/>
            <a:chExt cx="2126876" cy="586441"/>
          </a:xfrm>
        </p:grpSpPr>
        <p:sp>
          <p:nvSpPr>
            <p:cNvPr id="455" name="Rounded Rectangle 4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3733031" y="953049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http://data.rembangkab.go.id/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0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77" name="Group 176"/>
          <p:cNvGrpSpPr/>
          <p:nvPr/>
        </p:nvGrpSpPr>
        <p:grpSpPr>
          <a:xfrm>
            <a:off x="7635501" y="1359197"/>
            <a:ext cx="2126876" cy="546100"/>
            <a:chOff x="3277871" y="993390"/>
            <a:chExt cx="2126876" cy="546100"/>
          </a:xfrm>
        </p:grpSpPr>
        <p:sp>
          <p:nvSpPr>
            <p:cNvPr id="178" name="Rounded Rectangle 1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http://opendata.jepara.go.id/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4" name="Elbow Connector 183"/>
          <p:cNvCxnSpPr>
            <a:stCxn id="183" idx="5"/>
            <a:endCxn id="178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0" name="Group 44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51" name="Rounded Rectangle 45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53" name="TextBox 45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PATI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65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66" name="Elbow Connector 465"/>
          <p:cNvCxnSpPr>
            <a:stCxn id="465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9883947" y="4905482"/>
            <a:ext cx="2126876" cy="546100"/>
            <a:chOff x="3277871" y="993390"/>
            <a:chExt cx="2126876" cy="546100"/>
          </a:xfrm>
        </p:grpSpPr>
        <p:sp>
          <p:nvSpPr>
            <p:cNvPr id="469" name="Rounded Rectangle 46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71" name="TextBox 47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http://data.sukoharjokab.go.id/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876428" y="5481833"/>
            <a:ext cx="2126876" cy="546100"/>
            <a:chOff x="3277871" y="993390"/>
            <a:chExt cx="2126876" cy="546100"/>
          </a:xfrm>
        </p:grpSpPr>
        <p:sp>
          <p:nvSpPr>
            <p:cNvPr id="473" name="Rounded Rectangle 4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http://data.karanganyarkab.go.id/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76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77" name="Elbow Connector 476"/>
          <p:cNvCxnSpPr>
            <a:stCxn id="476" idx="5"/>
            <a:endCxn id="421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0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1" name="Elbow Connector 480"/>
          <p:cNvCxnSpPr>
            <a:stCxn id="480" idx="5"/>
            <a:endCxn id="417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3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4" name="Elbow Connector 483"/>
          <p:cNvCxnSpPr>
            <a:stCxn id="483" idx="5"/>
            <a:endCxn id="469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6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7" name="Elbow Connector 486"/>
          <p:cNvCxnSpPr>
            <a:stCxn id="486" idx="5"/>
            <a:endCxn id="473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5" name="Rounded Rectangle 494"/>
          <p:cNvSpPr/>
          <p:nvPr/>
        </p:nvSpPr>
        <p:spPr>
          <a:xfrm>
            <a:off x="2492507" y="2691746"/>
            <a:ext cx="5083469" cy="513929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2</a:t>
            </a:r>
            <a:r>
              <a:rPr lang="en-US" sz="3200" dirty="0" smtClean="0"/>
              <a:t>7</a:t>
            </a:r>
            <a:r>
              <a:rPr lang="id-ID" sz="3200" dirty="0" smtClean="0"/>
              <a:t> TERHUBUNG</a:t>
            </a:r>
            <a:endParaRPr lang="id-ID" sz="3200" dirty="0"/>
          </a:p>
        </p:txBody>
      </p:sp>
      <p:sp>
        <p:nvSpPr>
          <p:cNvPr id="496" name="Rounded Rectangle 495"/>
          <p:cNvSpPr/>
          <p:nvPr/>
        </p:nvSpPr>
        <p:spPr>
          <a:xfrm>
            <a:off x="2487257" y="4463347"/>
            <a:ext cx="5083469" cy="513929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4 BELUM TERHUBUNG</a:t>
            </a:r>
            <a:endParaRPr lang="id-ID" sz="3200" dirty="0"/>
          </a:p>
        </p:txBody>
      </p:sp>
      <p:sp>
        <p:nvSpPr>
          <p:cNvPr id="497" name="Rounded Rectangle 496"/>
          <p:cNvSpPr/>
          <p:nvPr/>
        </p:nvSpPr>
        <p:spPr>
          <a:xfrm>
            <a:off x="2488351" y="3272086"/>
            <a:ext cx="5083469" cy="513929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r>
              <a:rPr lang="id-ID" sz="3200" dirty="0" smtClean="0"/>
              <a:t> TERPUTUS</a:t>
            </a:r>
            <a:endParaRPr lang="id-ID" sz="3200" dirty="0"/>
          </a:p>
        </p:txBody>
      </p:sp>
      <p:sp>
        <p:nvSpPr>
          <p:cNvPr id="498" name="TextBox 497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/>
              <a:t>8</a:t>
            </a:r>
            <a:r>
              <a:rPr lang="id-ID" b="1" dirty="0" smtClean="0"/>
              <a:t> SEPTEMBER 2018</a:t>
            </a:r>
            <a:endParaRPr lang="id-ID" b="1" dirty="0"/>
          </a:p>
        </p:txBody>
      </p:sp>
      <p:sp>
        <p:nvSpPr>
          <p:cNvPr id="499" name="Rounded Rectangle 498"/>
          <p:cNvSpPr/>
          <p:nvPr/>
        </p:nvSpPr>
        <p:spPr>
          <a:xfrm>
            <a:off x="2478827" y="3863484"/>
            <a:ext cx="5083469" cy="513929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2 BELUM TERSEDIA </a:t>
            </a:r>
            <a:r>
              <a:rPr lang="id-ID" sz="3200" dirty="0"/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1509713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911093" y="779550"/>
            <a:ext cx="2126876" cy="646331"/>
            <a:chOff x="3277871" y="993390"/>
            <a:chExt cx="2126876" cy="646331"/>
          </a:xfrm>
        </p:grpSpPr>
        <p:sp>
          <p:nvSpPr>
            <p:cNvPr id="439" name="Rounded Rectangle 4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KUDUS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205 DATA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1" y="1221088"/>
            <a:ext cx="9260764" cy="5435460"/>
          </a:xfrm>
          <a:prstGeom prst="rect">
            <a:avLst/>
          </a:prstGeom>
        </p:spPr>
      </p:pic>
      <p:cxnSp>
        <p:nvCxnSpPr>
          <p:cNvPr id="447" name="Elbow Connector 446"/>
          <p:cNvCxnSpPr>
            <a:stCxn id="446" idx="5"/>
            <a:endCxn id="439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KETERISIAN DATA KAB/KOTA PADA OPEN DATA JATENG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5587" y="6420396"/>
            <a:ext cx="622332" cy="437604"/>
          </a:xfrm>
        </p:spPr>
        <p:txBody>
          <a:bodyPr/>
          <a:lstStyle/>
          <a:p>
            <a:fld id="{977B3FD2-45BB-4354-8551-EF2A5168E54B}" type="slidenum">
              <a:rPr lang="id-ID" smtClean="0"/>
              <a:t>12</a:t>
            </a:fld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177967" y="3812563"/>
            <a:ext cx="2126876" cy="646331"/>
            <a:chOff x="3277871" y="993390"/>
            <a:chExt cx="2126876" cy="646331"/>
          </a:xfrm>
        </p:grpSpPr>
        <p:sp>
          <p:nvSpPr>
            <p:cNvPr id="83" name="Rounded Rectangle 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BANJARNEGARA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299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5" name="Group 94"/>
          <p:cNvGrpSpPr/>
          <p:nvPr/>
        </p:nvGrpSpPr>
        <p:grpSpPr>
          <a:xfrm>
            <a:off x="175459" y="5597403"/>
            <a:ext cx="2126876" cy="646331"/>
            <a:chOff x="3277871" y="993390"/>
            <a:chExt cx="2126876" cy="646331"/>
          </a:xfrm>
        </p:grpSpPr>
        <p:sp>
          <p:nvSpPr>
            <p:cNvPr id="96" name="Rounded Rectangle 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BANYUMAS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220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107" name="Group 106"/>
          <p:cNvGrpSpPr/>
          <p:nvPr/>
        </p:nvGrpSpPr>
        <p:grpSpPr>
          <a:xfrm>
            <a:off x="2560930" y="1388993"/>
            <a:ext cx="2126876" cy="646331"/>
            <a:chOff x="3277871" y="993390"/>
            <a:chExt cx="2126876" cy="646331"/>
          </a:xfrm>
        </p:grpSpPr>
        <p:sp>
          <p:nvSpPr>
            <p:cNvPr id="108" name="Rounded Rectangle 10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BATANG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2156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9" idx="5"/>
            <a:endCxn id="85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4" idx="5"/>
            <a:endCxn id="98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12" name="Elbow Connector 111"/>
          <p:cNvCxnSpPr>
            <a:stCxn id="111" idx="5"/>
            <a:endCxn id="110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914992" y="2525448"/>
            <a:ext cx="2126876" cy="646331"/>
            <a:chOff x="3277871" y="993390"/>
            <a:chExt cx="2126876" cy="646331"/>
          </a:xfrm>
        </p:grpSpPr>
        <p:sp>
          <p:nvSpPr>
            <p:cNvPr id="116" name="Rounded Rectangle 11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BLORA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22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20" name="Elbow Connector 119"/>
          <p:cNvCxnSpPr>
            <a:stCxn id="119" idx="5"/>
            <a:endCxn id="116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663007" y="3493179"/>
            <a:ext cx="2126876" cy="646331"/>
            <a:chOff x="3277871" y="934222"/>
            <a:chExt cx="2126876" cy="710964"/>
          </a:xfrm>
        </p:grpSpPr>
        <p:sp>
          <p:nvSpPr>
            <p:cNvPr id="123" name="Rounded Rectangle 12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733031" y="934222"/>
              <a:ext cx="167171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BOYOLALI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9" name="Group 128"/>
          <p:cNvGrpSpPr/>
          <p:nvPr/>
        </p:nvGrpSpPr>
        <p:grpSpPr>
          <a:xfrm>
            <a:off x="155593" y="805349"/>
            <a:ext cx="2126876" cy="646331"/>
            <a:chOff x="3277871" y="993390"/>
            <a:chExt cx="2126876" cy="646331"/>
          </a:xfrm>
        </p:grpSpPr>
        <p:sp>
          <p:nvSpPr>
            <p:cNvPr id="130" name="Rounded Rectangle 12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BREBES</a:t>
              </a:r>
              <a:endParaRPr lang="id-ID" sz="1000" dirty="0" smtClean="0">
                <a:solidFill>
                  <a:schemeClr val="bg1"/>
                </a:solidFill>
              </a:endParaRP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34" name="Elbow Connector 133"/>
          <p:cNvCxnSpPr>
            <a:stCxn id="133" idx="5"/>
            <a:endCxn id="132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81532" y="4397627"/>
            <a:ext cx="2126876" cy="561112"/>
            <a:chOff x="3277871" y="978378"/>
            <a:chExt cx="2126876" cy="561112"/>
          </a:xfrm>
          <a:solidFill>
            <a:srgbClr val="FF5050"/>
          </a:solidFill>
        </p:grpSpPr>
        <p:sp>
          <p:nvSpPr>
            <p:cNvPr id="145" name="Rounded Rectangle 14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7" name="TextBox 146"/>
            <p:cNvSpPr txBox="1"/>
            <p:nvPr/>
          </p:nvSpPr>
          <p:spPr>
            <a:xfrm>
              <a:off x="3707908" y="978378"/>
              <a:ext cx="14166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CILACAP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149" name="Elbow Connector 148"/>
          <p:cNvCxnSpPr>
            <a:stCxn id="148" idx="5"/>
            <a:endCxn id="145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08428" y="756603"/>
            <a:ext cx="2126876" cy="646331"/>
            <a:chOff x="3277871" y="967990"/>
            <a:chExt cx="2126876" cy="646331"/>
          </a:xfrm>
        </p:grpSpPr>
        <p:sp>
          <p:nvSpPr>
            <p:cNvPr id="154" name="Rounded Rectangle 15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733031" y="9679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DEMAK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19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58" name="Elbow Connector 157"/>
          <p:cNvCxnSpPr>
            <a:stCxn id="157" idx="5"/>
            <a:endCxn id="156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9911895" y="3106991"/>
            <a:ext cx="2126876" cy="646331"/>
            <a:chOff x="3277871" y="993390"/>
            <a:chExt cx="2126876" cy="646331"/>
          </a:xfrm>
        </p:grpSpPr>
        <p:sp>
          <p:nvSpPr>
            <p:cNvPr id="170" name="Rounded Rectangle 1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GROBOGAN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0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75" name="Elbow Connector 174"/>
          <p:cNvCxnSpPr>
            <a:stCxn id="174" idx="5"/>
            <a:endCxn id="170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3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0" name="Group 189"/>
          <p:cNvGrpSpPr/>
          <p:nvPr/>
        </p:nvGrpSpPr>
        <p:grpSpPr>
          <a:xfrm>
            <a:off x="163364" y="2605630"/>
            <a:ext cx="2126876" cy="646331"/>
            <a:chOff x="3277871" y="993390"/>
            <a:chExt cx="2126876" cy="646331"/>
          </a:xfrm>
        </p:grpSpPr>
        <p:sp>
          <p:nvSpPr>
            <p:cNvPr id="191" name="Rounded Rectangle 1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PEMALANG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4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95" name="Elbow Connector 194"/>
          <p:cNvCxnSpPr>
            <a:stCxn id="194" idx="5"/>
            <a:endCxn id="191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54178" y="1392438"/>
            <a:ext cx="2126876" cy="646331"/>
            <a:chOff x="3277871" y="993390"/>
            <a:chExt cx="2126876" cy="646331"/>
          </a:xfrm>
        </p:grpSpPr>
        <p:sp>
          <p:nvSpPr>
            <p:cNvPr id="200" name="Rounded Rectangle 19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TEGAL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 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04" name="Elbow Connector 203"/>
          <p:cNvCxnSpPr>
            <a:stCxn id="203" idx="5"/>
            <a:endCxn id="200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160875" y="1998542"/>
            <a:ext cx="2126876" cy="646331"/>
            <a:chOff x="3277871" y="993390"/>
            <a:chExt cx="2126876" cy="646331"/>
          </a:xfrm>
        </p:grpSpPr>
        <p:sp>
          <p:nvSpPr>
            <p:cNvPr id="210" name="Rounded Rectangle 20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TEGAL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1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14" name="Elbow Connector 213"/>
          <p:cNvCxnSpPr>
            <a:stCxn id="213" idx="5"/>
            <a:endCxn id="210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2566167" y="1978254"/>
            <a:ext cx="2126876" cy="646331"/>
            <a:chOff x="3277871" y="993390"/>
            <a:chExt cx="2126876" cy="646331"/>
          </a:xfrm>
        </p:grpSpPr>
        <p:sp>
          <p:nvSpPr>
            <p:cNvPr id="217" name="Rounded Rectangle 2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PEKALONGAN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1272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0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1" name="Elbow Connector 220"/>
          <p:cNvCxnSpPr>
            <a:stCxn id="220" idx="5"/>
            <a:endCxn id="217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2539917" y="784194"/>
            <a:ext cx="2126876" cy="646331"/>
            <a:chOff x="3277871" y="993390"/>
            <a:chExt cx="2126876" cy="646331"/>
          </a:xfrm>
        </p:grpSpPr>
        <p:sp>
          <p:nvSpPr>
            <p:cNvPr id="224" name="Rounded Rectangle 22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PEKALONGAN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7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8" name="Elbow Connector 227"/>
          <p:cNvCxnSpPr>
            <a:stCxn id="227" idx="5"/>
            <a:endCxn id="224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165222" y="3213736"/>
            <a:ext cx="2126876" cy="646331"/>
            <a:chOff x="3277871" y="993390"/>
            <a:chExt cx="2126876" cy="646331"/>
          </a:xfrm>
        </p:grpSpPr>
        <p:sp>
          <p:nvSpPr>
            <p:cNvPr id="252" name="Rounded Rectangle 25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PURBALINGGA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99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5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56" name="Elbow Connector 255"/>
          <p:cNvCxnSpPr>
            <a:stCxn id="255" idx="5"/>
            <a:endCxn id="252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75459" y="5010191"/>
            <a:ext cx="2126876" cy="550185"/>
            <a:chOff x="3277871" y="993390"/>
            <a:chExt cx="2126876" cy="550185"/>
          </a:xfrm>
        </p:grpSpPr>
        <p:sp>
          <p:nvSpPr>
            <p:cNvPr id="280" name="Rounded Rectangle 27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3732666" y="1020355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KEBUMEN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84" name="Elbow Connector 283"/>
          <p:cNvCxnSpPr>
            <a:stCxn id="283" idx="5"/>
            <a:endCxn id="280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849184" y="5028160"/>
            <a:ext cx="2126876" cy="646331"/>
            <a:chOff x="3277871" y="949014"/>
            <a:chExt cx="2126876" cy="710962"/>
          </a:xfrm>
        </p:grpSpPr>
        <p:sp>
          <p:nvSpPr>
            <p:cNvPr id="291" name="Rounded Rectangle 2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3733031" y="949014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WONOSOBO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53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75459" y="6172650"/>
            <a:ext cx="2126876" cy="646331"/>
            <a:chOff x="3277871" y="993390"/>
            <a:chExt cx="2126876" cy="646331"/>
          </a:xfrm>
        </p:grpSpPr>
        <p:sp>
          <p:nvSpPr>
            <p:cNvPr id="296" name="Rounded Rectangle 2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</p:pic>
        <p:sp>
          <p:nvSpPr>
            <p:cNvPr id="298" name="TextBox 29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PURWOREJO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6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0" name="Elbow Connector 299"/>
          <p:cNvCxnSpPr>
            <a:stCxn id="299" idx="5"/>
            <a:endCxn id="291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1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2" name="Elbow Connector 301"/>
          <p:cNvCxnSpPr>
            <a:stCxn id="301" idx="5"/>
            <a:endCxn id="296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8" name="Group 307"/>
          <p:cNvGrpSpPr/>
          <p:nvPr/>
        </p:nvGrpSpPr>
        <p:grpSpPr>
          <a:xfrm>
            <a:off x="5118590" y="1337070"/>
            <a:ext cx="2126876" cy="646331"/>
            <a:chOff x="3277871" y="961640"/>
            <a:chExt cx="2126876" cy="646331"/>
          </a:xfrm>
        </p:grpSpPr>
        <p:sp>
          <p:nvSpPr>
            <p:cNvPr id="309" name="Rounded Rectangle 30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3733031" y="96164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SEMARANG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2541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134756" y="1917720"/>
            <a:ext cx="2126876" cy="646331"/>
            <a:chOff x="3277871" y="961640"/>
            <a:chExt cx="2126876" cy="646331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6164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KENDAL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365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7" name="Elbow Connector 316"/>
          <p:cNvCxnSpPr>
            <a:stCxn id="316" idx="5"/>
            <a:endCxn id="309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8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9" name="Elbow Connector 318"/>
          <p:cNvCxnSpPr>
            <a:stCxn id="318" idx="5"/>
            <a:endCxn id="313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862134" y="5550178"/>
            <a:ext cx="2126876" cy="646331"/>
            <a:chOff x="3277871" y="934222"/>
            <a:chExt cx="2126876" cy="710962"/>
          </a:xfrm>
        </p:grpSpPr>
        <p:sp>
          <p:nvSpPr>
            <p:cNvPr id="334" name="Rounded Rectangle 3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36" name="TextBox 335"/>
            <p:cNvSpPr txBox="1"/>
            <p:nvPr/>
          </p:nvSpPr>
          <p:spPr>
            <a:xfrm>
              <a:off x="3733031" y="934222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TEMANGGUNG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435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8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9" name="Elbow Connector 338"/>
          <p:cNvCxnSpPr>
            <a:stCxn id="338" idx="5"/>
            <a:endCxn id="334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5359978" y="5107680"/>
            <a:ext cx="2126876" cy="646331"/>
            <a:chOff x="3277871" y="938391"/>
            <a:chExt cx="2126876" cy="710963"/>
          </a:xfrm>
        </p:grpSpPr>
        <p:sp>
          <p:nvSpPr>
            <p:cNvPr id="343" name="Rounded Rectangle 34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45" name="TextBox 344"/>
            <p:cNvSpPr txBox="1"/>
            <p:nvPr/>
          </p:nvSpPr>
          <p:spPr>
            <a:xfrm>
              <a:off x="3733031" y="938391"/>
              <a:ext cx="1671716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MAGELANG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474 DATA 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862134" y="6081503"/>
            <a:ext cx="2126876" cy="646331"/>
            <a:chOff x="3277871" y="919430"/>
            <a:chExt cx="2126876" cy="710962"/>
          </a:xfrm>
        </p:grpSpPr>
        <p:sp>
          <p:nvSpPr>
            <p:cNvPr id="347" name="Rounded Rectangle 3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49" name="TextBox 348"/>
            <p:cNvSpPr txBox="1"/>
            <p:nvPr/>
          </p:nvSpPr>
          <p:spPr>
            <a:xfrm>
              <a:off x="3733031" y="919430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MAGELANG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94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9" name="Elbow Connector 358"/>
          <p:cNvCxnSpPr>
            <a:stCxn id="358" idx="5"/>
            <a:endCxn id="347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2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43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7659919" y="778370"/>
            <a:ext cx="2126876" cy="646331"/>
            <a:chOff x="3277871" y="993390"/>
            <a:chExt cx="2126876" cy="646331"/>
          </a:xfrm>
        </p:grpSpPr>
        <p:sp>
          <p:nvSpPr>
            <p:cNvPr id="366" name="Rounded Rectangle 36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</p:pic>
        <p:sp>
          <p:nvSpPr>
            <p:cNvPr id="368" name="TextBox 36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SEMARANG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83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0" name="Elbow Connector 369"/>
          <p:cNvCxnSpPr>
            <a:stCxn id="369" idx="5"/>
            <a:endCxn id="366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5356509" y="5630871"/>
            <a:ext cx="2126876" cy="646331"/>
            <a:chOff x="3277871" y="930529"/>
            <a:chExt cx="2126876" cy="710963"/>
          </a:xfrm>
        </p:grpSpPr>
        <p:sp>
          <p:nvSpPr>
            <p:cNvPr id="378" name="Rounded Rectangle 3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80" name="TextBox 379"/>
            <p:cNvSpPr txBox="1"/>
            <p:nvPr/>
          </p:nvSpPr>
          <p:spPr>
            <a:xfrm>
              <a:off x="3733031" y="930529"/>
              <a:ext cx="1671716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SALATIGA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5371332" y="6179129"/>
            <a:ext cx="2126876" cy="646331"/>
            <a:chOff x="3277871" y="930526"/>
            <a:chExt cx="2126876" cy="710962"/>
          </a:xfrm>
        </p:grpSpPr>
        <p:sp>
          <p:nvSpPr>
            <p:cNvPr id="382" name="Rounded Rectangle 38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733031" y="930526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KLATEN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62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96954" y="5785856"/>
            <a:ext cx="2126876" cy="646331"/>
            <a:chOff x="3277871" y="934716"/>
            <a:chExt cx="2126876" cy="710964"/>
          </a:xfrm>
        </p:grpSpPr>
        <p:sp>
          <p:nvSpPr>
            <p:cNvPr id="387" name="Rounded Rectangle 38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3733031" y="934716"/>
              <a:ext cx="167171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WONOGIRI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63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0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1" name="Elbow Connector 390"/>
          <p:cNvCxnSpPr>
            <a:stCxn id="390" idx="5"/>
            <a:endCxn id="378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4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5" name="Elbow Connector 394"/>
          <p:cNvCxnSpPr>
            <a:stCxn id="394" idx="5"/>
            <a:endCxn id="382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9" name="Elbow Connector 398"/>
          <p:cNvCxnSpPr>
            <a:stCxn id="39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97467" y="4307478"/>
            <a:ext cx="2126876" cy="646331"/>
            <a:chOff x="3277871" y="993390"/>
            <a:chExt cx="2126876" cy="646331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KOTA SURAKARTA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230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907766" y="3709474"/>
            <a:ext cx="2126876" cy="546100"/>
            <a:chOff x="3277871" y="993390"/>
            <a:chExt cx="2126876" cy="546100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SRAGEN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46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59" name="Elbow Connector 458"/>
          <p:cNvCxnSpPr>
            <a:stCxn id="460" idx="5"/>
            <a:endCxn id="45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9908473" y="1943564"/>
            <a:ext cx="2126876" cy="646331"/>
            <a:chOff x="3277871" y="993390"/>
            <a:chExt cx="2126876" cy="646331"/>
          </a:xfrm>
        </p:grpSpPr>
        <p:sp>
          <p:nvSpPr>
            <p:cNvPr id="455" name="Rounded Rectangle 4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REMBANG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507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0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77" name="Group 176"/>
          <p:cNvGrpSpPr/>
          <p:nvPr/>
        </p:nvGrpSpPr>
        <p:grpSpPr>
          <a:xfrm>
            <a:off x="7635501" y="1344908"/>
            <a:ext cx="2126876" cy="646331"/>
            <a:chOff x="3277871" y="979101"/>
            <a:chExt cx="2126876" cy="646331"/>
          </a:xfrm>
        </p:grpSpPr>
        <p:sp>
          <p:nvSpPr>
            <p:cNvPr id="178" name="Rounded Rectangle 1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733031" y="979101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JEPARA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203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4" name="Elbow Connector 183"/>
          <p:cNvCxnSpPr>
            <a:stCxn id="183" idx="5"/>
            <a:endCxn id="178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0" name="Group 44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51" name="Rounded Rectangle 45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53" name="TextBox 45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PATI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65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66" name="Elbow Connector 465"/>
          <p:cNvCxnSpPr>
            <a:stCxn id="465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9883947" y="4905482"/>
            <a:ext cx="2126876" cy="646331"/>
            <a:chOff x="3277871" y="993390"/>
            <a:chExt cx="2126876" cy="646331"/>
          </a:xfrm>
        </p:grpSpPr>
        <p:sp>
          <p:nvSpPr>
            <p:cNvPr id="469" name="Rounded Rectangle 46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71" name="TextBox 470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SUKOHARJO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1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876428" y="5481833"/>
            <a:ext cx="2126876" cy="646331"/>
            <a:chOff x="3277871" y="993390"/>
            <a:chExt cx="2126876" cy="646331"/>
          </a:xfrm>
        </p:grpSpPr>
        <p:sp>
          <p:nvSpPr>
            <p:cNvPr id="473" name="Rounded Rectangle 4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KARANGANYAR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642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6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77" name="Elbow Connector 476"/>
          <p:cNvCxnSpPr>
            <a:stCxn id="476" idx="5"/>
            <a:endCxn id="421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0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1" name="Elbow Connector 480"/>
          <p:cNvCxnSpPr>
            <a:stCxn id="480" idx="5"/>
            <a:endCxn id="417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3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4" name="Elbow Connector 483"/>
          <p:cNvCxnSpPr>
            <a:stCxn id="483" idx="5"/>
            <a:endCxn id="469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6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7" name="Elbow Connector 486"/>
          <p:cNvCxnSpPr>
            <a:stCxn id="486" idx="5"/>
            <a:endCxn id="473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5" name="Rounded Rectangle 494"/>
          <p:cNvSpPr/>
          <p:nvPr/>
        </p:nvSpPr>
        <p:spPr>
          <a:xfrm>
            <a:off x="2508078" y="3126891"/>
            <a:ext cx="5083469" cy="1215534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JUMLAH DATA KAB/KOTA</a:t>
            </a:r>
          </a:p>
          <a:p>
            <a:pPr algn="ctr"/>
            <a:r>
              <a:rPr lang="id-ID" sz="2800" dirty="0" smtClean="0"/>
              <a:t>9.998 DATA</a:t>
            </a:r>
            <a:endParaRPr lang="en-US" sz="2800" dirty="0" smtClean="0"/>
          </a:p>
          <a:p>
            <a:pPr algn="ctr"/>
            <a:r>
              <a:rPr lang="en-US" sz="2800" dirty="0" smtClean="0"/>
              <a:t>(DATA JATENG 20.325)</a:t>
            </a:r>
            <a:endParaRPr lang="id-ID" sz="2800" dirty="0"/>
          </a:p>
        </p:txBody>
      </p:sp>
      <p:sp>
        <p:nvSpPr>
          <p:cNvPr id="498" name="TextBox 497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/>
              <a:t>9</a:t>
            </a:r>
            <a:r>
              <a:rPr lang="id-ID" b="1" smtClean="0"/>
              <a:t> </a:t>
            </a:r>
            <a:r>
              <a:rPr lang="id-ID" b="1" dirty="0" smtClean="0"/>
              <a:t>SEPTEMBER 2018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892946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934" y="871539"/>
            <a:ext cx="11617385" cy="5786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13</a:t>
            </a:fld>
            <a:endParaRPr lang="id-ID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147528"/>
              </p:ext>
            </p:extLst>
          </p:nvPr>
        </p:nvGraphicFramePr>
        <p:xfrm>
          <a:off x="295934" y="871539"/>
          <a:ext cx="11617385" cy="57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KETERISIAN DATA KAB/KOTA PADA OPEN DATA JATENG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30" y="6536179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/>
              <a:t>8</a:t>
            </a:r>
            <a:r>
              <a:rPr lang="id-ID" b="1" dirty="0" smtClean="0"/>
              <a:t> SEPTEMBER 2018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217866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1" y="147412"/>
            <a:ext cx="7837715" cy="621846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STATISTIK KUNJUNGAN OPENDATA JATENG</a:t>
            </a:r>
            <a:endParaRPr lang="id-ID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14</a:t>
            </a:fld>
            <a:endParaRPr lang="id-ID"/>
          </a:p>
        </p:txBody>
      </p:sp>
      <p:grpSp>
        <p:nvGrpSpPr>
          <p:cNvPr id="27" name="Group 26"/>
          <p:cNvGrpSpPr/>
          <p:nvPr/>
        </p:nvGrpSpPr>
        <p:grpSpPr>
          <a:xfrm>
            <a:off x="348682" y="1395604"/>
            <a:ext cx="11229236" cy="4302516"/>
            <a:chOff x="-447445" y="2048298"/>
            <a:chExt cx="12639445" cy="5126225"/>
          </a:xfrm>
        </p:grpSpPr>
        <p:sp>
          <p:nvSpPr>
            <p:cNvPr id="52" name="Cube 51"/>
            <p:cNvSpPr/>
            <p:nvPr/>
          </p:nvSpPr>
          <p:spPr>
            <a:xfrm>
              <a:off x="0" y="4774399"/>
              <a:ext cx="2076854" cy="2400124"/>
            </a:xfrm>
            <a:prstGeom prst="cube">
              <a:avLst>
                <a:gd name="adj" fmla="val 119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/>
            <p:cNvSpPr/>
            <p:nvPr/>
          </p:nvSpPr>
          <p:spPr>
            <a:xfrm>
              <a:off x="2083024" y="4317198"/>
              <a:ext cx="2480150" cy="2754213"/>
            </a:xfrm>
            <a:prstGeom prst="cube">
              <a:avLst>
                <a:gd name="adj" fmla="val 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/>
            <p:cNvSpPr/>
            <p:nvPr/>
          </p:nvSpPr>
          <p:spPr>
            <a:xfrm>
              <a:off x="4563174" y="2461717"/>
              <a:ext cx="2549147" cy="4627586"/>
            </a:xfrm>
            <a:prstGeom prst="cube">
              <a:avLst>
                <a:gd name="adj" fmla="val 44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/>
            <p:cNvSpPr/>
            <p:nvPr/>
          </p:nvSpPr>
          <p:spPr>
            <a:xfrm>
              <a:off x="7112382" y="2791867"/>
              <a:ext cx="2549147" cy="4279544"/>
            </a:xfrm>
            <a:prstGeom prst="cube">
              <a:avLst>
                <a:gd name="adj" fmla="val 44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/>
            <p:cNvSpPr/>
            <p:nvPr/>
          </p:nvSpPr>
          <p:spPr>
            <a:xfrm>
              <a:off x="9661529" y="4627800"/>
              <a:ext cx="2530471" cy="2443609"/>
            </a:xfrm>
            <a:prstGeom prst="cube">
              <a:avLst>
                <a:gd name="adj" fmla="val 440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447445" y="4371412"/>
              <a:ext cx="2728915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10557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11493" y="3900553"/>
              <a:ext cx="2679410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15264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51388" y="2048298"/>
              <a:ext cx="2635262" cy="158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25188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06052" y="2431713"/>
              <a:ext cx="2604863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24661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16186" y="4292570"/>
              <a:ext cx="2675814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11137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361611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SEPTEMBER</a:t>
            </a:r>
            <a:endParaRPr lang="id-ID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7064934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AGUSTUS</a:t>
            </a:r>
            <a:endParaRPr lang="id-ID" sz="2200" dirty="0"/>
          </a:p>
        </p:txBody>
      </p:sp>
      <p:sp>
        <p:nvSpPr>
          <p:cNvPr id="63" name="TextBox 62"/>
          <p:cNvSpPr txBox="1"/>
          <p:nvPr/>
        </p:nvSpPr>
        <p:spPr>
          <a:xfrm>
            <a:off x="4816793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JULI</a:t>
            </a:r>
            <a:endParaRPr lang="id-ID" sz="2200" dirty="0"/>
          </a:p>
        </p:txBody>
      </p:sp>
      <p:sp>
        <p:nvSpPr>
          <p:cNvPr id="64" name="TextBox 63"/>
          <p:cNvSpPr txBox="1"/>
          <p:nvPr/>
        </p:nvSpPr>
        <p:spPr>
          <a:xfrm>
            <a:off x="2568652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JUNI</a:t>
            </a:r>
            <a:endParaRPr lang="id-ID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714371" y="4525801"/>
            <a:ext cx="173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MEI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6874639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911093" y="779550"/>
            <a:ext cx="2126876" cy="546100"/>
            <a:chOff x="3277871" y="993390"/>
            <a:chExt cx="2126876" cy="546100"/>
          </a:xfrm>
        </p:grpSpPr>
        <p:sp>
          <p:nvSpPr>
            <p:cNvPr id="439" name="Rounded Rectangle 4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KUDUS</a:t>
              </a:r>
              <a:endParaRPr lang="id-ID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23" y="1251915"/>
            <a:ext cx="9260764" cy="5435460"/>
          </a:xfrm>
          <a:prstGeom prst="rect">
            <a:avLst/>
          </a:prstGeom>
        </p:spPr>
      </p:pic>
      <p:cxnSp>
        <p:nvCxnSpPr>
          <p:cNvPr id="447" name="Elbow Connector 446"/>
          <p:cNvCxnSpPr>
            <a:stCxn id="446" idx="5"/>
            <a:endCxn id="439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/>
              <a:t>STATUS INTEGRASI SINGLE DATA SYSTEM JATENG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5587" y="6420396"/>
            <a:ext cx="622332" cy="437604"/>
          </a:xfrm>
        </p:spPr>
        <p:txBody>
          <a:bodyPr/>
          <a:lstStyle/>
          <a:p>
            <a:fld id="{977B3FD2-45BB-4354-8551-EF2A5168E54B}" type="slidenum">
              <a:rPr lang="id-ID" smtClean="0"/>
              <a:t>15</a:t>
            </a:fld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177967" y="3812563"/>
            <a:ext cx="2126876" cy="546100"/>
            <a:chOff x="3277871" y="993390"/>
            <a:chExt cx="2126876" cy="546100"/>
          </a:xfrm>
        </p:grpSpPr>
        <p:sp>
          <p:nvSpPr>
            <p:cNvPr id="83" name="Rounded Rectangle 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BANJARNEGARA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5" name="Group 94"/>
          <p:cNvGrpSpPr/>
          <p:nvPr/>
        </p:nvGrpSpPr>
        <p:grpSpPr>
          <a:xfrm>
            <a:off x="175459" y="5597403"/>
            <a:ext cx="2126876" cy="546100"/>
            <a:chOff x="3277871" y="993390"/>
            <a:chExt cx="2126876" cy="546100"/>
          </a:xfrm>
        </p:grpSpPr>
        <p:sp>
          <p:nvSpPr>
            <p:cNvPr id="96" name="Rounded Rectangle 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BANYUMAS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107" name="Group 106"/>
          <p:cNvGrpSpPr/>
          <p:nvPr/>
        </p:nvGrpSpPr>
        <p:grpSpPr>
          <a:xfrm>
            <a:off x="2560930" y="1388993"/>
            <a:ext cx="2126876" cy="546100"/>
            <a:chOff x="3277871" y="993390"/>
            <a:chExt cx="2126876" cy="546100"/>
          </a:xfrm>
        </p:grpSpPr>
        <p:sp>
          <p:nvSpPr>
            <p:cNvPr id="108" name="Rounded Rectangle 10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 smtClean="0">
                  <a:solidFill>
                    <a:schemeClr val="bg1"/>
                  </a:solidFill>
                </a:rPr>
                <a:t>BATANGKAB</a:t>
              </a:r>
              <a:endParaRPr lang="id-ID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9" idx="5"/>
            <a:endCxn id="85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4" idx="5"/>
            <a:endCxn id="98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12" name="Elbow Connector 111"/>
          <p:cNvCxnSpPr>
            <a:stCxn id="111" idx="5"/>
            <a:endCxn id="110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914992" y="2485107"/>
            <a:ext cx="2126876" cy="586441"/>
            <a:chOff x="3277871" y="953049"/>
            <a:chExt cx="2126876" cy="586441"/>
          </a:xfrm>
        </p:grpSpPr>
        <p:sp>
          <p:nvSpPr>
            <p:cNvPr id="116" name="Rounded Rectangle 11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3733031" y="953049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BLORA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20" name="Elbow Connector 119"/>
          <p:cNvCxnSpPr>
            <a:stCxn id="119" idx="5"/>
            <a:endCxn id="116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663007" y="3546967"/>
            <a:ext cx="2126876" cy="496455"/>
            <a:chOff x="3277871" y="993390"/>
            <a:chExt cx="2126876" cy="546100"/>
          </a:xfrm>
        </p:grpSpPr>
        <p:sp>
          <p:nvSpPr>
            <p:cNvPr id="123" name="Rounded Rectangle 12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BOYOLALI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9" name="Group 128"/>
          <p:cNvGrpSpPr/>
          <p:nvPr/>
        </p:nvGrpSpPr>
        <p:grpSpPr>
          <a:xfrm>
            <a:off x="155593" y="805349"/>
            <a:ext cx="2126876" cy="546100"/>
            <a:chOff x="3277871" y="993390"/>
            <a:chExt cx="2126876" cy="546100"/>
          </a:xfrm>
        </p:grpSpPr>
        <p:sp>
          <p:nvSpPr>
            <p:cNvPr id="130" name="Rounded Rectangle 12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BREBES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34" name="Elbow Connector 133"/>
          <p:cNvCxnSpPr>
            <a:stCxn id="133" idx="5"/>
            <a:endCxn id="132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81532" y="4397627"/>
            <a:ext cx="2126876" cy="561112"/>
            <a:chOff x="3277871" y="978378"/>
            <a:chExt cx="2126876" cy="561112"/>
          </a:xfrm>
          <a:solidFill>
            <a:srgbClr val="FF5050"/>
          </a:solidFill>
        </p:grpSpPr>
        <p:sp>
          <p:nvSpPr>
            <p:cNvPr id="145" name="Rounded Rectangle 14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7" name="TextBox 146"/>
            <p:cNvSpPr txBox="1"/>
            <p:nvPr/>
          </p:nvSpPr>
          <p:spPr>
            <a:xfrm>
              <a:off x="3707908" y="978378"/>
              <a:ext cx="14166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CILACAP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149" name="Elbow Connector 148"/>
          <p:cNvCxnSpPr>
            <a:stCxn id="148" idx="5"/>
            <a:endCxn id="145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08428" y="782003"/>
            <a:ext cx="2126876" cy="546100"/>
            <a:chOff x="3277871" y="993390"/>
            <a:chExt cx="2126876" cy="546100"/>
          </a:xfrm>
        </p:grpSpPr>
        <p:sp>
          <p:nvSpPr>
            <p:cNvPr id="154" name="Rounded Rectangle 15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DEMAK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58" name="Elbow Connector 157"/>
          <p:cNvCxnSpPr>
            <a:stCxn id="157" idx="5"/>
            <a:endCxn id="156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9911895" y="3106991"/>
            <a:ext cx="2126876" cy="546100"/>
            <a:chOff x="3277871" y="993390"/>
            <a:chExt cx="2126876" cy="546100"/>
          </a:xfrm>
        </p:grpSpPr>
        <p:sp>
          <p:nvSpPr>
            <p:cNvPr id="170" name="Rounded Rectangle 1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GROBOGAN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75" name="Elbow Connector 174"/>
          <p:cNvCxnSpPr>
            <a:stCxn id="174" idx="5"/>
            <a:endCxn id="170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3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0" name="Group 189"/>
          <p:cNvGrpSpPr/>
          <p:nvPr/>
        </p:nvGrpSpPr>
        <p:grpSpPr>
          <a:xfrm>
            <a:off x="163364" y="2605630"/>
            <a:ext cx="2126876" cy="546100"/>
            <a:chOff x="3277871" y="993390"/>
            <a:chExt cx="2126876" cy="546100"/>
          </a:xfrm>
        </p:grpSpPr>
        <p:sp>
          <p:nvSpPr>
            <p:cNvPr id="191" name="Rounded Rectangle 1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3733031" y="993390"/>
              <a:ext cx="167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bg1"/>
                  </a:solidFill>
                </a:rPr>
                <a:t>PEMALANG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95" name="Elbow Connector 194"/>
          <p:cNvCxnSpPr>
            <a:stCxn id="194" idx="5"/>
            <a:endCxn id="191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54178" y="1392438"/>
            <a:ext cx="2126876" cy="546100"/>
            <a:chOff x="3277871" y="993390"/>
            <a:chExt cx="2126876" cy="546100"/>
          </a:xfrm>
        </p:grpSpPr>
        <p:sp>
          <p:nvSpPr>
            <p:cNvPr id="200" name="Rounded Rectangle 19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TEGAL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04" name="Elbow Connector 203"/>
          <p:cNvCxnSpPr>
            <a:stCxn id="203" idx="5"/>
            <a:endCxn id="200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160875" y="1998542"/>
            <a:ext cx="2126876" cy="546100"/>
            <a:chOff x="3277871" y="993390"/>
            <a:chExt cx="2126876" cy="546100"/>
          </a:xfrm>
        </p:grpSpPr>
        <p:sp>
          <p:nvSpPr>
            <p:cNvPr id="210" name="Rounded Rectangle 20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TEGAL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14" name="Elbow Connector 213"/>
          <p:cNvCxnSpPr>
            <a:stCxn id="213" idx="5"/>
            <a:endCxn id="210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2566167" y="1978254"/>
            <a:ext cx="2126876" cy="584775"/>
            <a:chOff x="3277871" y="993390"/>
            <a:chExt cx="2126876" cy="584775"/>
          </a:xfrm>
        </p:grpSpPr>
        <p:sp>
          <p:nvSpPr>
            <p:cNvPr id="217" name="Rounded Rectangle 2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3733031" y="993390"/>
              <a:ext cx="167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PEKALONGAN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0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1" name="Elbow Connector 220"/>
          <p:cNvCxnSpPr>
            <a:stCxn id="220" idx="5"/>
            <a:endCxn id="217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2539917" y="784194"/>
            <a:ext cx="2126876" cy="546100"/>
            <a:chOff x="3277871" y="993390"/>
            <a:chExt cx="2126876" cy="546100"/>
          </a:xfrm>
        </p:grpSpPr>
        <p:sp>
          <p:nvSpPr>
            <p:cNvPr id="224" name="Rounded Rectangle 22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PEKALONGAN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7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8" name="Elbow Connector 227"/>
          <p:cNvCxnSpPr>
            <a:stCxn id="227" idx="5"/>
            <a:endCxn id="224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165222" y="3213736"/>
            <a:ext cx="2126876" cy="546100"/>
            <a:chOff x="3277871" y="993390"/>
            <a:chExt cx="2126876" cy="546100"/>
          </a:xfrm>
        </p:grpSpPr>
        <p:sp>
          <p:nvSpPr>
            <p:cNvPr id="252" name="Rounded Rectangle 25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PURBALINGGA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5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56" name="Elbow Connector 255"/>
          <p:cNvCxnSpPr>
            <a:stCxn id="255" idx="5"/>
            <a:endCxn id="252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75459" y="5010191"/>
            <a:ext cx="2126876" cy="546100"/>
            <a:chOff x="3277871" y="993390"/>
            <a:chExt cx="2126876" cy="546100"/>
          </a:xfrm>
        </p:grpSpPr>
        <p:sp>
          <p:nvSpPr>
            <p:cNvPr id="280" name="Rounded Rectangle 27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3732666" y="1020355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KEBUMEN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84" name="Elbow Connector 283"/>
          <p:cNvCxnSpPr>
            <a:stCxn id="283" idx="5"/>
            <a:endCxn id="280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849184" y="5068501"/>
            <a:ext cx="2126876" cy="496455"/>
            <a:chOff x="3277871" y="993390"/>
            <a:chExt cx="2126876" cy="546100"/>
          </a:xfrm>
        </p:grpSpPr>
        <p:sp>
          <p:nvSpPr>
            <p:cNvPr id="291" name="Rounded Rectangle 2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WONOSOBO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75459" y="6172650"/>
            <a:ext cx="2126876" cy="546100"/>
            <a:chOff x="3277871" y="993390"/>
            <a:chExt cx="2126876" cy="546100"/>
          </a:xfrm>
        </p:grpSpPr>
        <p:sp>
          <p:nvSpPr>
            <p:cNvPr id="296" name="Rounded Rectangle 2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</p:pic>
        <p:sp>
          <p:nvSpPr>
            <p:cNvPr id="298" name="TextBox 297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PURWOREJO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0" name="Elbow Connector 299"/>
          <p:cNvCxnSpPr>
            <a:stCxn id="299" idx="5"/>
            <a:endCxn id="291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1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2" name="Elbow Connector 301"/>
          <p:cNvCxnSpPr>
            <a:stCxn id="301" idx="5"/>
            <a:endCxn id="296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8" name="Group 307"/>
          <p:cNvGrpSpPr/>
          <p:nvPr/>
        </p:nvGrpSpPr>
        <p:grpSpPr>
          <a:xfrm>
            <a:off x="5118590" y="1368820"/>
            <a:ext cx="2126876" cy="584775"/>
            <a:chOff x="3277871" y="993390"/>
            <a:chExt cx="2126876" cy="584775"/>
          </a:xfrm>
        </p:grpSpPr>
        <p:sp>
          <p:nvSpPr>
            <p:cNvPr id="309" name="Rounded Rectangle 30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3733031" y="993390"/>
              <a:ext cx="167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SEMARANG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134756" y="1949470"/>
            <a:ext cx="2126876" cy="546100"/>
            <a:chOff x="3277871" y="993390"/>
            <a:chExt cx="2126876" cy="546100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KENDAL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7" name="Elbow Connector 316"/>
          <p:cNvCxnSpPr>
            <a:stCxn id="316" idx="5"/>
            <a:endCxn id="309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8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9" name="Elbow Connector 318"/>
          <p:cNvCxnSpPr>
            <a:stCxn id="318" idx="5"/>
            <a:endCxn id="313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862134" y="5603966"/>
            <a:ext cx="2126876" cy="496455"/>
            <a:chOff x="3277871" y="993390"/>
            <a:chExt cx="2126876" cy="546100"/>
          </a:xfrm>
        </p:grpSpPr>
        <p:sp>
          <p:nvSpPr>
            <p:cNvPr id="334" name="Rounded Rectangle 3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36" name="TextBox 335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TEMANGGUNG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8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9" name="Elbow Connector 338"/>
          <p:cNvCxnSpPr>
            <a:stCxn id="338" idx="5"/>
            <a:endCxn id="334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5359978" y="5157681"/>
            <a:ext cx="2126876" cy="584775"/>
            <a:chOff x="3277871" y="993390"/>
            <a:chExt cx="2126876" cy="643252"/>
          </a:xfrm>
        </p:grpSpPr>
        <p:sp>
          <p:nvSpPr>
            <p:cNvPr id="343" name="Rounded Rectangle 34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45" name="TextBox 344"/>
            <p:cNvSpPr txBox="1"/>
            <p:nvPr/>
          </p:nvSpPr>
          <p:spPr>
            <a:xfrm>
              <a:off x="3733031" y="993390"/>
              <a:ext cx="1671716" cy="64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MAGELANG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862134" y="6148738"/>
            <a:ext cx="2126876" cy="496455"/>
            <a:chOff x="3277871" y="993390"/>
            <a:chExt cx="2126876" cy="546100"/>
          </a:xfrm>
        </p:grpSpPr>
        <p:sp>
          <p:nvSpPr>
            <p:cNvPr id="347" name="Rounded Rectangle 3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49" name="TextBox 348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MAGELANG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9" name="Elbow Connector 358"/>
          <p:cNvCxnSpPr>
            <a:stCxn id="358" idx="5"/>
            <a:endCxn id="347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2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43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7659919" y="778370"/>
            <a:ext cx="2126876" cy="546100"/>
            <a:chOff x="3277871" y="993390"/>
            <a:chExt cx="2126876" cy="546100"/>
          </a:xfrm>
        </p:grpSpPr>
        <p:sp>
          <p:nvSpPr>
            <p:cNvPr id="366" name="Rounded Rectangle 36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368" name="TextBox 367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SEMARANG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0" name="Elbow Connector 369"/>
          <p:cNvCxnSpPr>
            <a:stCxn id="369" idx="5"/>
            <a:endCxn id="366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5356509" y="5688020"/>
            <a:ext cx="2126876" cy="496455"/>
            <a:chOff x="3277871" y="993390"/>
            <a:chExt cx="2126876" cy="546100"/>
          </a:xfrm>
        </p:grpSpPr>
        <p:sp>
          <p:nvSpPr>
            <p:cNvPr id="378" name="Rounded Rectangle 3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80" name="TextBox 379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SALATIGA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5371332" y="6236281"/>
            <a:ext cx="2126876" cy="496455"/>
            <a:chOff x="3277871" y="993390"/>
            <a:chExt cx="2126876" cy="546100"/>
          </a:xfrm>
        </p:grpSpPr>
        <p:sp>
          <p:nvSpPr>
            <p:cNvPr id="382" name="Rounded Rectangle 38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KLATEN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96954" y="5839196"/>
            <a:ext cx="2126876" cy="496455"/>
            <a:chOff x="3277871" y="993390"/>
            <a:chExt cx="2126876" cy="546100"/>
          </a:xfrm>
        </p:grpSpPr>
        <p:sp>
          <p:nvSpPr>
            <p:cNvPr id="387" name="Rounded Rectangle 38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WONOGIRI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0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1" name="Elbow Connector 390"/>
          <p:cNvCxnSpPr>
            <a:stCxn id="390" idx="5"/>
            <a:endCxn id="378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4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5" name="Elbow Connector 394"/>
          <p:cNvCxnSpPr>
            <a:stCxn id="394" idx="5"/>
            <a:endCxn id="382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9" name="Elbow Connector 398"/>
          <p:cNvCxnSpPr>
            <a:stCxn id="39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97467" y="4307478"/>
            <a:ext cx="2126876" cy="546100"/>
            <a:chOff x="3277871" y="993390"/>
            <a:chExt cx="2126876" cy="546100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SURAKARTA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907766" y="3709474"/>
            <a:ext cx="2126876" cy="546100"/>
            <a:chOff x="3277871" y="993390"/>
            <a:chExt cx="2126876" cy="546100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SRAGEN</a:t>
              </a:r>
              <a:endParaRPr lang="id-ID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6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59" name="Elbow Connector 458"/>
          <p:cNvCxnSpPr>
            <a:stCxn id="460" idx="5"/>
            <a:endCxn id="45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9908473" y="1903223"/>
            <a:ext cx="2126876" cy="586441"/>
            <a:chOff x="3277871" y="953049"/>
            <a:chExt cx="2126876" cy="586441"/>
          </a:xfrm>
        </p:grpSpPr>
        <p:sp>
          <p:nvSpPr>
            <p:cNvPr id="455" name="Rounded Rectangle 4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3733031" y="953049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REMBANG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0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77" name="Group 176"/>
          <p:cNvGrpSpPr/>
          <p:nvPr/>
        </p:nvGrpSpPr>
        <p:grpSpPr>
          <a:xfrm>
            <a:off x="7635501" y="1359197"/>
            <a:ext cx="2126876" cy="546100"/>
            <a:chOff x="3277871" y="993390"/>
            <a:chExt cx="2126876" cy="546100"/>
          </a:xfrm>
        </p:grpSpPr>
        <p:sp>
          <p:nvSpPr>
            <p:cNvPr id="178" name="Rounded Rectangle 1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JEPARA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4" name="Elbow Connector 183"/>
          <p:cNvCxnSpPr>
            <a:stCxn id="183" idx="5"/>
            <a:endCxn id="178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0" name="Group 44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51" name="Rounded Rectangle 45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53" name="TextBox 45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 smtClean="0">
                  <a:solidFill>
                    <a:schemeClr val="bg1"/>
                  </a:solidFill>
                </a:rPr>
                <a:t>PATI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5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66" name="Elbow Connector 465"/>
          <p:cNvCxnSpPr>
            <a:stCxn id="465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9883947" y="4905482"/>
            <a:ext cx="2126876" cy="546100"/>
            <a:chOff x="3277871" y="993390"/>
            <a:chExt cx="2126876" cy="546100"/>
          </a:xfrm>
        </p:grpSpPr>
        <p:sp>
          <p:nvSpPr>
            <p:cNvPr id="469" name="Rounded Rectangle 46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71" name="TextBox 47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SUKOHARJO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876428" y="5481833"/>
            <a:ext cx="2126876" cy="546100"/>
            <a:chOff x="3277871" y="993390"/>
            <a:chExt cx="2126876" cy="546100"/>
          </a:xfrm>
        </p:grpSpPr>
        <p:sp>
          <p:nvSpPr>
            <p:cNvPr id="473" name="Rounded Rectangle 4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KARANGANYAR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6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77" name="Elbow Connector 476"/>
          <p:cNvCxnSpPr>
            <a:stCxn id="476" idx="5"/>
            <a:endCxn id="421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0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1" name="Elbow Connector 480"/>
          <p:cNvCxnSpPr>
            <a:stCxn id="480" idx="5"/>
            <a:endCxn id="417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3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4" name="Elbow Connector 483"/>
          <p:cNvCxnSpPr>
            <a:stCxn id="483" idx="5"/>
            <a:endCxn id="469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6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7" name="Elbow Connector 486"/>
          <p:cNvCxnSpPr>
            <a:stCxn id="486" idx="5"/>
            <a:endCxn id="473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5" name="Rounded Rectangle 494"/>
          <p:cNvSpPr/>
          <p:nvPr/>
        </p:nvSpPr>
        <p:spPr>
          <a:xfrm>
            <a:off x="2519485" y="2989170"/>
            <a:ext cx="5083469" cy="513929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24</a:t>
            </a:r>
            <a:r>
              <a:rPr lang="id-ID" sz="3200" dirty="0" smtClean="0"/>
              <a:t> TERHUBUNG</a:t>
            </a:r>
            <a:endParaRPr lang="id-ID" sz="3200" dirty="0"/>
          </a:p>
        </p:txBody>
      </p:sp>
      <p:sp>
        <p:nvSpPr>
          <p:cNvPr id="496" name="Rounded Rectangle 495"/>
          <p:cNvSpPr/>
          <p:nvPr/>
        </p:nvSpPr>
        <p:spPr>
          <a:xfrm>
            <a:off x="2514531" y="4276578"/>
            <a:ext cx="5083469" cy="513929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  <a:r>
              <a:rPr lang="id-ID" sz="3200" dirty="0" smtClean="0"/>
              <a:t> BELUM TERHUBUNG</a:t>
            </a:r>
            <a:endParaRPr lang="id-ID" sz="3200" dirty="0"/>
          </a:p>
        </p:txBody>
      </p:sp>
      <p:sp>
        <p:nvSpPr>
          <p:cNvPr id="497" name="Rounded Rectangle 496"/>
          <p:cNvSpPr/>
          <p:nvPr/>
        </p:nvSpPr>
        <p:spPr>
          <a:xfrm>
            <a:off x="2515329" y="3623298"/>
            <a:ext cx="5083469" cy="513929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r>
              <a:rPr lang="id-ID" sz="3200" dirty="0" smtClean="0"/>
              <a:t> TERPUTUS</a:t>
            </a:r>
            <a:endParaRPr lang="id-ID" sz="3200" dirty="0"/>
          </a:p>
        </p:txBody>
      </p:sp>
      <p:sp>
        <p:nvSpPr>
          <p:cNvPr id="498" name="TextBox 497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/>
              <a:t>8</a:t>
            </a:r>
            <a:r>
              <a:rPr lang="id-ID" b="1" dirty="0" smtClean="0"/>
              <a:t> SEPTEMBER 2018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93910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724900" cy="1406525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INTEGRASI APLIKASI SINGLE DATA SYSTEM SKPD PROVINSI JAWA TENGAH</a:t>
            </a:r>
            <a:endParaRPr lang="id-ID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16</a:t>
            </a:fld>
            <a:endParaRPr lang="id-ID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2991744"/>
              </p:ext>
            </p:extLst>
          </p:nvPr>
        </p:nvGraphicFramePr>
        <p:xfrm>
          <a:off x="134568" y="1465144"/>
          <a:ext cx="9960662" cy="520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42859" y="1584709"/>
            <a:ext cx="3866206" cy="3216201"/>
            <a:chOff x="-993299" y="1857709"/>
            <a:chExt cx="3866206" cy="3216201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-302748" y="2459810"/>
            <a:ext cx="2384826" cy="1991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63989" y="2815411"/>
              <a:ext cx="1280160" cy="1280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8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921828" y="4090051"/>
              <a:ext cx="3794735" cy="98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id-I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503030101060003" pitchFamily="34" charset="0"/>
                </a:rPr>
                <a:t>SKPD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-993299" y="1857709"/>
              <a:ext cx="3794735" cy="659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id-I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503030101060003" pitchFamily="34" charset="0"/>
                </a:rPr>
                <a:t>TERINTEGRASI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647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id-ID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69700" y="6438900"/>
            <a:ext cx="622300" cy="436563"/>
          </a:xfrm>
        </p:spPr>
        <p:txBody>
          <a:bodyPr/>
          <a:lstStyle/>
          <a:p>
            <a:fld id="{977B3FD2-45BB-4354-8551-EF2A5168E54B}" type="slidenum">
              <a:rPr lang="id-ID" smtClean="0"/>
              <a:t>17</a:t>
            </a:fld>
            <a:endParaRPr lang="id-ID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673599"/>
            <a:ext cx="9144000" cy="9470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DINAS KOMUNIKASI DAN INFORMATIKA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PROVINSI JAWA TENGAH</a:t>
            </a:r>
            <a:endParaRPr lang="id-ID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223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iped Right Arrow 20"/>
          <p:cNvSpPr/>
          <p:nvPr/>
        </p:nvSpPr>
        <p:spPr>
          <a:xfrm rot="16200000">
            <a:off x="6544401" y="5227819"/>
            <a:ext cx="517420" cy="815512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33" name="Striped Right Arrow 32"/>
          <p:cNvSpPr/>
          <p:nvPr/>
        </p:nvSpPr>
        <p:spPr>
          <a:xfrm>
            <a:off x="10104435" y="3368553"/>
            <a:ext cx="437684" cy="62482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5" name="Rounded Rectangle 4"/>
          <p:cNvSpPr/>
          <p:nvPr/>
        </p:nvSpPr>
        <p:spPr>
          <a:xfrm>
            <a:off x="218058" y="758654"/>
            <a:ext cx="5604836" cy="10043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bg1"/>
                </a:solidFill>
              </a:rPr>
              <a:t>VISI</a:t>
            </a:r>
            <a:endParaRPr lang="en-AU" sz="2800" b="1" dirty="0">
              <a:solidFill>
                <a:schemeClr val="bg1"/>
              </a:solidFill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“MENUJU JAWA TENGAH SEJAHTERA DAN BERDIKARI”</a:t>
            </a:r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Mboten Korupsi Mboten Ngapusi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18355" y="3887330"/>
            <a:ext cx="2086439" cy="170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Isu Strategis</a:t>
            </a:r>
          </a:p>
          <a:p>
            <a:pPr marL="88900" indent="-88900">
              <a:buFont typeface="Arial" panose="02080604020202020204" charset="0"/>
              <a:buChar char="•"/>
            </a:pPr>
            <a:r>
              <a:rPr lang="en-US" sz="1400" b="1" dirty="0" err="1" smtClean="0"/>
              <a:t>Pengemb</a:t>
            </a:r>
            <a:r>
              <a:rPr lang="id-ID" sz="1400" b="1" dirty="0" smtClean="0"/>
              <a:t>angan</a:t>
            </a:r>
            <a:r>
              <a:rPr lang="en-US" sz="1400" b="1" dirty="0" smtClean="0"/>
              <a:t> </a:t>
            </a:r>
            <a:r>
              <a:rPr lang="id-ID" sz="1400" b="1" dirty="0" err="1" smtClean="0"/>
              <a:t>Infrast</a:t>
            </a:r>
            <a:r>
              <a:rPr lang="en-AU" sz="1400" b="1" dirty="0" err="1" smtClean="0"/>
              <a:t>rukt</a:t>
            </a:r>
            <a:r>
              <a:rPr lang="id-ID" sz="1400" b="1" dirty="0" err="1" smtClean="0"/>
              <a:t>ur</a:t>
            </a:r>
            <a:endParaRPr lang="en-US" sz="1400" b="1" dirty="0"/>
          </a:p>
          <a:p>
            <a:pPr marL="88900" indent="-88900">
              <a:buFont typeface="Arial" panose="02080604020202020204" charset="0"/>
              <a:buChar char="•"/>
            </a:pPr>
            <a:r>
              <a:rPr lang="id-ID" sz="1400" b="1" dirty="0"/>
              <a:t>Tata Kelola </a:t>
            </a:r>
            <a:r>
              <a:rPr lang="id-ID" sz="1400" b="1" dirty="0" smtClean="0"/>
              <a:t>Pemerintah</a:t>
            </a:r>
            <a:endParaRPr lang="id-ID" sz="1400" b="1" dirty="0"/>
          </a:p>
        </p:txBody>
      </p:sp>
      <p:sp>
        <p:nvSpPr>
          <p:cNvPr id="9" name="円/楕円 16">
            <a:hlinkClick r:id="" action="ppaction://noaction"/>
          </p:cNvPr>
          <p:cNvSpPr/>
          <p:nvPr/>
        </p:nvSpPr>
        <p:spPr>
          <a:xfrm>
            <a:off x="5940893" y="4564604"/>
            <a:ext cx="2095135" cy="7499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bg1"/>
                </a:solidFill>
              </a:rPr>
              <a:t>Infrastruktur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r>
              <a:rPr lang="en-US" b="1" i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Integrasi</a:t>
            </a:r>
            <a:r>
              <a:rPr lang="en-US" b="1" i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sarpras</a:t>
            </a:r>
            <a:endParaRPr lang="en-US" b="1" i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円/楕円 16">
            <a:hlinkClick r:id="" action="ppaction://noaction"/>
          </p:cNvPr>
          <p:cNvSpPr/>
          <p:nvPr/>
        </p:nvSpPr>
        <p:spPr>
          <a:xfrm>
            <a:off x="5942296" y="3329797"/>
            <a:ext cx="2093732" cy="7418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Integrasi</a:t>
            </a:r>
            <a:r>
              <a:rPr lang="en-US" b="1" dirty="0"/>
              <a:t> </a:t>
            </a:r>
            <a:r>
              <a:rPr lang="en-US" b="1" dirty="0" err="1"/>
              <a:t>Aplikasi</a:t>
            </a:r>
            <a:endParaRPr lang="en-US" b="1" dirty="0"/>
          </a:p>
        </p:txBody>
      </p:sp>
      <p:sp>
        <p:nvSpPr>
          <p:cNvPr id="13" name="Striped Right Arrow 12"/>
          <p:cNvSpPr/>
          <p:nvPr/>
        </p:nvSpPr>
        <p:spPr>
          <a:xfrm rot="16200000">
            <a:off x="8551754" y="4605814"/>
            <a:ext cx="1719936" cy="857005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9192880" y="2716131"/>
            <a:ext cx="437684" cy="62482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6" name="Rounded Rectangle 15"/>
          <p:cNvSpPr/>
          <p:nvPr/>
        </p:nvSpPr>
        <p:spPr>
          <a:xfrm>
            <a:off x="5954261" y="5784679"/>
            <a:ext cx="4174449" cy="8204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Supporting SDM &amp;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Kelembagaan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1169949" y="3335042"/>
            <a:ext cx="481036" cy="490811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1183145" y="1794476"/>
            <a:ext cx="454646" cy="53061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26" name="Right Brace 25"/>
          <p:cNvSpPr/>
          <p:nvPr/>
        </p:nvSpPr>
        <p:spPr>
          <a:xfrm>
            <a:off x="7918214" y="2469039"/>
            <a:ext cx="529057" cy="2470546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cxnSp>
        <p:nvCxnSpPr>
          <p:cNvPr id="27" name="Straight Connector 26"/>
          <p:cNvCxnSpPr>
            <a:stCxn id="12" idx="3"/>
            <a:endCxn id="8" idx="1"/>
          </p:cNvCxnSpPr>
          <p:nvPr/>
        </p:nvCxnSpPr>
        <p:spPr>
          <a:xfrm flipV="1">
            <a:off x="8036028" y="3700738"/>
            <a:ext cx="372879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-Turn Arrow 2"/>
          <p:cNvSpPr/>
          <p:nvPr/>
        </p:nvSpPr>
        <p:spPr>
          <a:xfrm flipH="1">
            <a:off x="6732701" y="1130256"/>
            <a:ext cx="2759641" cy="1028348"/>
          </a:xfrm>
          <a:prstGeom prst="uturnArrow">
            <a:avLst>
              <a:gd name="adj1" fmla="val 36397"/>
              <a:gd name="adj2" fmla="val 23339"/>
              <a:gd name="adj3" fmla="val 34694"/>
              <a:gd name="adj4" fmla="val 53519"/>
              <a:gd name="adj5" fmla="val 1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5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22895" y="1977358"/>
            <a:ext cx="2305622" cy="218108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5"/>
          </a:p>
        </p:txBody>
      </p:sp>
      <p:grpSp>
        <p:nvGrpSpPr>
          <p:cNvPr id="24" name="Group 23"/>
          <p:cNvGrpSpPr/>
          <p:nvPr/>
        </p:nvGrpSpPr>
        <p:grpSpPr>
          <a:xfrm>
            <a:off x="2672515" y="2025161"/>
            <a:ext cx="3349163" cy="3367045"/>
            <a:chOff x="3473809" y="2141109"/>
            <a:chExt cx="2915067" cy="3096046"/>
          </a:xfrm>
        </p:grpSpPr>
        <p:sp>
          <p:nvSpPr>
            <p:cNvPr id="29" name="Right Arrow 28"/>
            <p:cNvSpPr/>
            <p:nvPr/>
          </p:nvSpPr>
          <p:spPr>
            <a:xfrm>
              <a:off x="5903119" y="4570681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473809" y="2303167"/>
              <a:ext cx="2469651" cy="2785378"/>
              <a:chOff x="3497726" y="2493405"/>
              <a:chExt cx="2469651" cy="278537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07459" y="2493405"/>
                <a:ext cx="1859918" cy="278537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id-ID" sz="1600" b="1" dirty="0"/>
                  <a:t>Integrasi Data</a:t>
                </a:r>
                <a:r>
                  <a:rPr lang="en-US" sz="1600" b="1" dirty="0"/>
                  <a:t> (single data)</a:t>
                </a:r>
                <a:endParaRPr lang="id-ID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id-ID" sz="1600" b="1" dirty="0"/>
                  <a:t>Integrasi Aplikasi</a:t>
                </a:r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Integrasi</a:t>
                </a:r>
                <a:r>
                  <a:rPr lang="en-US" sz="1600" b="1" dirty="0"/>
                  <a:t> </a:t>
                </a:r>
                <a:r>
                  <a:rPr lang="en-US" sz="1600" b="1" dirty="0" err="1" smtClean="0"/>
                  <a:t>Infrastruk</a:t>
                </a:r>
                <a:r>
                  <a:rPr lang="id-ID" sz="1600" b="1" dirty="0" smtClean="0"/>
                  <a:t>tur</a:t>
                </a:r>
                <a:endParaRPr lang="id-ID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Publikasi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Informasi</a:t>
                </a:r>
                <a:r>
                  <a:rPr lang="en-US" sz="1600" b="1" dirty="0"/>
                  <a:t> &amp; </a:t>
                </a:r>
                <a:r>
                  <a:rPr lang="en-US" sz="1600" b="1" dirty="0" err="1"/>
                  <a:t>Komunikasi</a:t>
                </a:r>
                <a:endParaRPr lang="en-US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Pengamanan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Informasi</a:t>
                </a:r>
                <a:endParaRPr lang="en-US" sz="16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97726" y="2493405"/>
                <a:ext cx="772289" cy="277202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wordArtVert"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SMART PROVINCE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5917307" y="2141109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917307" y="3313906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</p:grpSp>
      <p:sp>
        <p:nvSpPr>
          <p:cNvPr id="8" name="円/楕円 16">
            <a:hlinkClick r:id="" action="ppaction://noaction"/>
          </p:cNvPr>
          <p:cNvSpPr/>
          <p:nvPr/>
        </p:nvSpPr>
        <p:spPr>
          <a:xfrm>
            <a:off x="8408907" y="3314133"/>
            <a:ext cx="1798424" cy="7732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u="sng" dirty="0" smtClean="0">
                <a:solidFill>
                  <a:schemeClr val="bg1"/>
                </a:solidFill>
              </a:rPr>
              <a:t>Informasi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+ </a:t>
            </a:r>
            <a:r>
              <a:rPr lang="en-US" b="1" u="sng" dirty="0" err="1">
                <a:solidFill>
                  <a:schemeClr val="bg1"/>
                </a:solidFill>
              </a:rPr>
              <a:t>Komunikasi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Publik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2172" y="2374909"/>
            <a:ext cx="1776593" cy="8658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MISI</a:t>
            </a:r>
            <a:endParaRPr lang="id-ID" sz="1400" dirty="0">
              <a:solidFill>
                <a:schemeClr val="tx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JAWA TEGAH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179950" y="151990"/>
            <a:ext cx="5478487" cy="699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Kerangka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Kebijakan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円/楕円 16">
            <a:hlinkClick r:id="" action="ppaction://noaction"/>
          </p:cNvPr>
          <p:cNvSpPr/>
          <p:nvPr/>
        </p:nvSpPr>
        <p:spPr>
          <a:xfrm>
            <a:off x="8543123" y="1957458"/>
            <a:ext cx="1523228" cy="975875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Keamanan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円/楕円 16">
            <a:hlinkClick r:id="" action="ppaction://noaction"/>
          </p:cNvPr>
          <p:cNvSpPr/>
          <p:nvPr/>
        </p:nvSpPr>
        <p:spPr>
          <a:xfrm>
            <a:off x="5954261" y="2145680"/>
            <a:ext cx="2081768" cy="6228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Integrasi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(single data)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513301" y="3271154"/>
            <a:ext cx="1562585" cy="7470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KETERBUKAAN </a:t>
            </a:r>
          </a:p>
          <a:p>
            <a:pPr algn="ctr"/>
            <a:r>
              <a:rPr lang="id-ID" dirty="0" smtClean="0"/>
              <a:t> INFORMASI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60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3</a:t>
            </a:fld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4209627" y="2871042"/>
            <a:ext cx="4193597" cy="2417692"/>
            <a:chOff x="2458807" y="2454863"/>
            <a:chExt cx="4193597" cy="2417692"/>
          </a:xfrm>
        </p:grpSpPr>
        <p:pic>
          <p:nvPicPr>
            <p:cNvPr id="4" name="Picture 3" descr="advancedanalytic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8807" y="2454863"/>
              <a:ext cx="4193597" cy="2417692"/>
            </a:xfrm>
            <a:prstGeom prst="rect">
              <a:avLst/>
            </a:prstGeom>
          </p:spPr>
        </p:pic>
        <p:pic>
          <p:nvPicPr>
            <p:cNvPr id="5" name="Picture 4" descr="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094" y="2965188"/>
              <a:ext cx="1450838" cy="83763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70044" y="2674168"/>
            <a:ext cx="3072764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rPr>
              <a:t>Data Akurat, Lengkap, Akuntabel, </a:t>
            </a:r>
          </a:p>
          <a:p>
            <a:pPr algn="ctr"/>
            <a:r>
              <a:rPr lang="id-ID" sz="1400" b="1" i="1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rPr>
              <a:t>Up to date dan </a:t>
            </a:r>
            <a:r>
              <a:rPr lang="id-ID" sz="1400" b="1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rPr>
              <a:t>Mudah Diakses</a:t>
            </a:r>
            <a:endParaRPr lang="id-ID" sz="1400" b="1" i="1" dirty="0">
              <a:solidFill>
                <a:schemeClr val="tx1"/>
              </a:solidFill>
              <a:latin typeface="Arial" panose="02080604020202020204" charset="0"/>
              <a:cs typeface="Arial" panose="0208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468" y="1680549"/>
            <a:ext cx="502175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3400" b="1" dirty="0">
                <a:latin typeface="Arial" panose="02080604020202020204" charset="0"/>
                <a:cs typeface="Arial" panose="02080604020202020204" charset="0"/>
              </a:rPr>
              <a:t>SINGLE DATA SYSTEM</a:t>
            </a:r>
          </a:p>
        </p:txBody>
      </p:sp>
      <p:cxnSp>
        <p:nvCxnSpPr>
          <p:cNvPr id="8" name="Shape 10"/>
          <p:cNvCxnSpPr>
            <a:stCxn id="7" idx="1"/>
            <a:endCxn id="12" idx="0"/>
          </p:cNvCxnSpPr>
          <p:nvPr/>
        </p:nvCxnSpPr>
        <p:spPr>
          <a:xfrm rot="10800000" flipV="1">
            <a:off x="1960090" y="1988325"/>
            <a:ext cx="1824378" cy="1140727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  <a:endCxn id="15" idx="0"/>
          </p:cNvCxnSpPr>
          <p:nvPr/>
        </p:nvCxnSpPr>
        <p:spPr>
          <a:xfrm>
            <a:off x="8806218" y="1988326"/>
            <a:ext cx="1677176" cy="1145890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6295343" y="2296102"/>
            <a:ext cx="11083" cy="35217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35712" y="3129053"/>
            <a:ext cx="3648756" cy="2138305"/>
            <a:chOff x="90465" y="2739089"/>
            <a:chExt cx="3648756" cy="2138305"/>
          </a:xfrm>
        </p:grpSpPr>
        <p:pic>
          <p:nvPicPr>
            <p:cNvPr id="12" name="Picture 2" descr="F:\Data 2016\@Bp Tubayanu\Solar_Expo_Hall_Constructi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967" y="2739089"/>
              <a:ext cx="3015751" cy="152803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90465" y="4354174"/>
              <a:ext cx="3648756" cy="52322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tx1"/>
                  </a:solidFill>
                  <a:latin typeface="Arial" panose="02080604020202020204" charset="0"/>
                  <a:cs typeface="Arial" panose="02080604020202020204" charset="0"/>
                </a:rPr>
                <a:t>Pembangunan yang berkualitas dan </a:t>
              </a:r>
            </a:p>
            <a:p>
              <a:pPr algn="ctr"/>
              <a:r>
                <a:rPr lang="id-ID" sz="1400" b="1" dirty="0">
                  <a:solidFill>
                    <a:schemeClr val="tx1"/>
                  </a:solidFill>
                  <a:latin typeface="Arial" panose="02080604020202020204" charset="0"/>
                  <a:cs typeface="Arial" panose="02080604020202020204" charset="0"/>
                </a:rPr>
                <a:t>pengendalian pembangunan yang efektif</a:t>
              </a:r>
              <a:endParaRPr lang="id-ID" sz="1400" b="1" i="1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74080" y="3134216"/>
            <a:ext cx="2839239" cy="2119711"/>
            <a:chOff x="9028833" y="2744252"/>
            <a:chExt cx="2839239" cy="2119711"/>
          </a:xfrm>
        </p:grpSpPr>
        <p:pic>
          <p:nvPicPr>
            <p:cNvPr id="15" name="Picture 14" descr="Information-Technology-Contact-Center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28833" y="2744252"/>
              <a:ext cx="2818628" cy="16930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028833" y="4340743"/>
              <a:ext cx="2839239" cy="52322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tx1"/>
                  </a:solidFill>
                  <a:latin typeface="Arial" panose="02080604020202020204" charset="0"/>
                  <a:cs typeface="Arial" panose="02080604020202020204" charset="0"/>
                </a:rPr>
                <a:t>Integrasi Antar Instasi Terkait </a:t>
              </a:r>
            </a:p>
            <a:p>
              <a:pPr algn="ctr"/>
              <a:r>
                <a:rPr lang="id-ID" sz="1400" b="1" dirty="0">
                  <a:solidFill>
                    <a:schemeClr val="tx1"/>
                  </a:solidFill>
                  <a:latin typeface="Arial" panose="02080604020202020204" charset="0"/>
                  <a:cs typeface="Arial" panose="02080604020202020204" charset="0"/>
                </a:rPr>
                <a:t>baik Eksternal maupun Internal</a:t>
              </a:r>
              <a:endParaRPr lang="id-ID" sz="1400" b="1" i="1" dirty="0">
                <a:solidFill>
                  <a:schemeClr val="tx1"/>
                </a:solidFill>
                <a:latin typeface="Arial" panose="02080604020202020204" charset="0"/>
                <a:cs typeface="Arial" panose="0208060402020202020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4655" y="758159"/>
            <a:ext cx="33379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latin typeface="Arial" panose="02080604020202020204" charset="0"/>
                <a:cs typeface="Arial" panose="02080604020202020204" charset="0"/>
              </a:rPr>
              <a:t>PERATURAN GUBERNUR</a:t>
            </a:r>
          </a:p>
          <a:p>
            <a:pPr algn="ctr"/>
            <a:r>
              <a:rPr lang="en-AU" sz="2000" b="1" dirty="0">
                <a:latin typeface="Arial" panose="02080604020202020204" charset="0"/>
                <a:cs typeface="Arial" panose="02080604020202020204" charset="0"/>
              </a:rPr>
              <a:t>NOMOR 52 TAHUN 2016</a:t>
            </a:r>
            <a:endParaRPr lang="id-ID" sz="2000" b="1" dirty="0">
              <a:latin typeface="Arial" panose="02080604020202020204" charset="0"/>
              <a:cs typeface="Arial" panose="0208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1314" y="758159"/>
            <a:ext cx="33379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latin typeface="Arial" panose="02080604020202020204" charset="0"/>
                <a:cs typeface="Arial" panose="02080604020202020204" charset="0"/>
              </a:rPr>
              <a:t>PERATURAN GUBERNUR</a:t>
            </a:r>
          </a:p>
          <a:p>
            <a:pPr algn="ctr"/>
            <a:r>
              <a:rPr lang="en-AU" sz="2000" b="1" dirty="0">
                <a:latin typeface="Arial" panose="02080604020202020204" charset="0"/>
                <a:cs typeface="Arial" panose="02080604020202020204" charset="0"/>
              </a:rPr>
              <a:t>NOMOR 20 TAHUN 2017</a:t>
            </a:r>
            <a:endParaRPr lang="id-ID" sz="2000" b="1" dirty="0">
              <a:latin typeface="Arial" panose="02080604020202020204" charset="0"/>
              <a:cs typeface="Arial" panose="0208060402020202020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5855495" y="894541"/>
            <a:ext cx="714380" cy="428628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86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550" y="64961"/>
            <a:ext cx="97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 </a:t>
            </a:r>
            <a:r>
              <a:rPr lang="id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20790" y="1048411"/>
            <a:ext cx="1440160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KAB/KOTA</a:t>
            </a:r>
          </a:p>
        </p:txBody>
      </p:sp>
      <p:sp>
        <p:nvSpPr>
          <p:cNvPr id="4" name="Oval 3"/>
          <p:cNvSpPr/>
          <p:nvPr/>
        </p:nvSpPr>
        <p:spPr>
          <a:xfrm>
            <a:off x="520572" y="2848611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PPID</a:t>
            </a:r>
          </a:p>
        </p:txBody>
      </p:sp>
      <p:sp>
        <p:nvSpPr>
          <p:cNvPr id="5" name="Oval 4"/>
          <p:cNvSpPr/>
          <p:nvPr/>
        </p:nvSpPr>
        <p:spPr>
          <a:xfrm>
            <a:off x="443754" y="4675597"/>
            <a:ext cx="1557319" cy="12241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SKPD</a:t>
            </a:r>
            <a:endParaRPr lang="x-none"/>
          </a:p>
        </p:txBody>
      </p:sp>
      <p:sp>
        <p:nvSpPr>
          <p:cNvPr id="6" name="Oval 5"/>
          <p:cNvSpPr/>
          <p:nvPr/>
        </p:nvSpPr>
        <p:spPr>
          <a:xfrm>
            <a:off x="2535127" y="2848611"/>
            <a:ext cx="1116959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DIP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228149" y="2992627"/>
            <a:ext cx="1177716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SDS </a:t>
            </a:r>
          </a:p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FORUM</a:t>
            </a:r>
          </a:p>
        </p:txBody>
      </p:sp>
      <p:sp>
        <p:nvSpPr>
          <p:cNvPr id="10" name="Arrow: Striped Right 9"/>
          <p:cNvSpPr/>
          <p:nvPr/>
        </p:nvSpPr>
        <p:spPr>
          <a:xfrm>
            <a:off x="3724093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Striped Right 10"/>
          <p:cNvSpPr/>
          <p:nvPr/>
        </p:nvSpPr>
        <p:spPr>
          <a:xfrm>
            <a:off x="2027014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Striped Right 11"/>
          <p:cNvSpPr/>
          <p:nvPr/>
        </p:nvSpPr>
        <p:spPr>
          <a:xfrm rot="16200000">
            <a:off x="1020572" y="4040799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Striped Right 12"/>
          <p:cNvSpPr/>
          <p:nvPr/>
        </p:nvSpPr>
        <p:spPr>
          <a:xfrm rot="5400000">
            <a:off x="1020572" y="223451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Striped Right 13"/>
          <p:cNvSpPr/>
          <p:nvPr/>
        </p:nvSpPr>
        <p:spPr>
          <a:xfrm>
            <a:off x="5464008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Striped Right 14"/>
          <p:cNvSpPr/>
          <p:nvPr/>
        </p:nvSpPr>
        <p:spPr>
          <a:xfrm>
            <a:off x="9083831" y="3139837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228150" y="1431747"/>
            <a:ext cx="1116959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BPS</a:t>
            </a:r>
          </a:p>
        </p:txBody>
      </p:sp>
      <p:sp>
        <p:nvSpPr>
          <p:cNvPr id="17" name="Oval 16"/>
          <p:cNvSpPr/>
          <p:nvPr/>
        </p:nvSpPr>
        <p:spPr>
          <a:xfrm>
            <a:off x="4263319" y="4541634"/>
            <a:ext cx="1116959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BIG</a:t>
            </a:r>
          </a:p>
        </p:txBody>
      </p:sp>
      <p:sp>
        <p:nvSpPr>
          <p:cNvPr id="18" name="Arrow: Striped Right 17"/>
          <p:cNvSpPr/>
          <p:nvPr/>
        </p:nvSpPr>
        <p:spPr>
          <a:xfrm rot="16200000">
            <a:off x="4608414" y="3906192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Striped Right 18"/>
          <p:cNvSpPr/>
          <p:nvPr/>
        </p:nvSpPr>
        <p:spPr>
          <a:xfrm rot="5400000">
            <a:off x="4595276" y="2361169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9592133" y="2853833"/>
            <a:ext cx="2196351" cy="3580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92133" y="3213873"/>
            <a:ext cx="2196352" cy="1209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530" indent="-176530">
              <a:buFontTx/>
              <a:buChar char="-"/>
            </a:pPr>
            <a:r>
              <a:rPr lang="en-A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76530" indent="-176530">
              <a:buFontTx/>
              <a:buChar char="-"/>
            </a:pPr>
            <a:r>
              <a:rPr lang="en-A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</a:t>
            </a:r>
            <a:r>
              <a:rPr lang="id-ID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arakat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530" indent="-176530">
              <a:buFontTx/>
              <a:buChar char="-"/>
            </a:pPr>
            <a:r>
              <a:rPr lang="en-A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Usaha</a:t>
            </a:r>
          </a:p>
          <a:p>
            <a:pPr marL="176530" indent="-176530">
              <a:buFontTx/>
              <a:buChar char="-"/>
            </a:pPr>
            <a:r>
              <a:rPr lang="en-A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Perg</a:t>
            </a:r>
            <a:r>
              <a:rPr lang="id-ID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uruan</a:t>
            </a:r>
            <a:r>
              <a:rPr lang="en-A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23214" y="6156931"/>
            <a:ext cx="4003126" cy="5871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100" b="1" dirty="0" smtClean="0"/>
          </a:p>
          <a:p>
            <a:r>
              <a:rPr lang="en-AU" sz="1100" b="1" dirty="0" err="1" smtClean="0"/>
              <a:t>Keterangan</a:t>
            </a:r>
            <a:r>
              <a:rPr lang="en-AU" sz="1100" b="1" dirty="0" smtClean="0"/>
              <a:t> </a:t>
            </a:r>
            <a:r>
              <a:rPr lang="en-AU" sz="1100" b="1" dirty="0"/>
              <a:t>:</a:t>
            </a:r>
          </a:p>
          <a:p>
            <a:r>
              <a:rPr lang="en-AU" sz="1100" b="1" dirty="0" smtClean="0"/>
              <a:t>PPID</a:t>
            </a:r>
            <a:r>
              <a:rPr lang="id-ID" sz="1100" b="1" dirty="0" smtClean="0"/>
              <a:t>	</a:t>
            </a:r>
            <a:r>
              <a:rPr lang="en-AU" sz="1100" b="1" dirty="0" smtClean="0"/>
              <a:t>: </a:t>
            </a:r>
            <a:r>
              <a:rPr lang="en-AU" sz="1100" b="1" dirty="0" err="1"/>
              <a:t>Pejabat</a:t>
            </a:r>
            <a:r>
              <a:rPr lang="en-AU" sz="1100" b="1" dirty="0"/>
              <a:t> </a:t>
            </a:r>
            <a:r>
              <a:rPr lang="en-AU" sz="1100" b="1" dirty="0" err="1" smtClean="0"/>
              <a:t>Pengelo</a:t>
            </a:r>
            <a:r>
              <a:rPr lang="id-ID" sz="1100" b="1" dirty="0" err="1" smtClean="0"/>
              <a:t>la</a:t>
            </a:r>
            <a:r>
              <a:rPr lang="en-AU" sz="1100" b="1" dirty="0" smtClean="0"/>
              <a:t> </a:t>
            </a:r>
            <a:r>
              <a:rPr lang="en-AU" sz="1100" b="1" dirty="0" err="1"/>
              <a:t>Informasi</a:t>
            </a:r>
            <a:r>
              <a:rPr lang="en-AU" sz="1100" b="1" dirty="0"/>
              <a:t> </a:t>
            </a:r>
            <a:r>
              <a:rPr lang="en-AU" sz="1100" b="1" dirty="0" err="1"/>
              <a:t>dan</a:t>
            </a:r>
            <a:r>
              <a:rPr lang="en-AU" sz="1100" b="1" dirty="0"/>
              <a:t> </a:t>
            </a:r>
            <a:r>
              <a:rPr lang="en-AU" sz="1100" b="1" dirty="0" err="1"/>
              <a:t>Dokumentasi</a:t>
            </a:r>
            <a:endParaRPr lang="en-AU" sz="1100" b="1" dirty="0"/>
          </a:p>
          <a:p>
            <a:r>
              <a:rPr lang="en-AU" sz="1100" b="1" dirty="0"/>
              <a:t>DIP	</a:t>
            </a:r>
            <a:r>
              <a:rPr lang="en-AU" sz="1100" b="1" dirty="0" smtClean="0"/>
              <a:t>: </a:t>
            </a:r>
            <a:r>
              <a:rPr lang="en-AU" sz="1100" b="1" dirty="0" err="1"/>
              <a:t>Daftar</a:t>
            </a:r>
            <a:r>
              <a:rPr lang="en-AU" sz="1100" b="1" dirty="0"/>
              <a:t> </a:t>
            </a:r>
            <a:r>
              <a:rPr lang="en-AU" sz="1100" b="1" dirty="0" err="1"/>
              <a:t>Informasi</a:t>
            </a:r>
            <a:r>
              <a:rPr lang="en-AU" sz="1100" b="1" dirty="0"/>
              <a:t> </a:t>
            </a:r>
            <a:r>
              <a:rPr lang="en-AU" sz="1100" b="1" dirty="0" err="1"/>
              <a:t>Publik</a:t>
            </a:r>
            <a:endParaRPr lang="en-AU" sz="1100" b="1" dirty="0"/>
          </a:p>
          <a:p>
            <a:pPr algn="ctr"/>
            <a:endParaRPr lang="id-ID" sz="1100" dirty="0"/>
          </a:p>
        </p:txBody>
      </p:sp>
      <p:sp>
        <p:nvSpPr>
          <p:cNvPr id="24" name="Oval 23"/>
          <p:cNvSpPr/>
          <p:nvPr/>
        </p:nvSpPr>
        <p:spPr>
          <a:xfrm>
            <a:off x="5948794" y="2956619"/>
            <a:ext cx="1244679" cy="10431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SDS</a:t>
            </a:r>
            <a:endParaRPr lang="en-A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rrow: Striped Right 13"/>
          <p:cNvSpPr/>
          <p:nvPr/>
        </p:nvSpPr>
        <p:spPr>
          <a:xfrm>
            <a:off x="7241888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6" name="Group 25"/>
          <p:cNvGrpSpPr/>
          <p:nvPr/>
        </p:nvGrpSpPr>
        <p:grpSpPr>
          <a:xfrm>
            <a:off x="7682048" y="3023811"/>
            <a:ext cx="1387627" cy="1120944"/>
            <a:chOff x="7169521" y="4431526"/>
            <a:chExt cx="1883629" cy="1578996"/>
          </a:xfrm>
        </p:grpSpPr>
        <p:grpSp>
          <p:nvGrpSpPr>
            <p:cNvPr id="27" name="Group 26"/>
            <p:cNvGrpSpPr/>
            <p:nvPr/>
          </p:nvGrpSpPr>
          <p:grpSpPr>
            <a:xfrm>
              <a:off x="7169521" y="4431526"/>
              <a:ext cx="1883629" cy="1578996"/>
              <a:chOff x="9398818" y="4821719"/>
              <a:chExt cx="2448137" cy="194738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8818" y="4821719"/>
                <a:ext cx="2448137" cy="194738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7717" y="4927600"/>
                <a:ext cx="2270337" cy="1409699"/>
              </a:xfrm>
              <a:prstGeom prst="rect">
                <a:avLst/>
              </a:prstGeom>
            </p:spPr>
          </p:pic>
        </p:grpSp>
        <p:pic>
          <p:nvPicPr>
            <p:cNvPr id="28" name="Picture 1" descr="C:\Users\Public\Pictures\logo open data.jpg"/>
            <p:cNvPicPr>
              <a:picLocks noChangeAspect="1" noChangeArrowheads="1"/>
            </p:cNvPicPr>
            <p:nvPr/>
          </p:nvPicPr>
          <p:blipFill rotWithShape="1">
            <a:blip r:embed="rId4"/>
            <a:srcRect l="21884" t="4359" r="8558" b="79487"/>
            <a:stretch>
              <a:fillRect/>
            </a:stretch>
          </p:blipFill>
          <p:spPr bwMode="auto">
            <a:xfrm>
              <a:off x="7591675" y="4537309"/>
              <a:ext cx="1358482" cy="2423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272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7893" y="6273289"/>
            <a:ext cx="2009954" cy="286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80129" y="6219963"/>
            <a:ext cx="1600200" cy="3396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846" y="857892"/>
            <a:ext cx="2530824" cy="754269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spc="0" dirty="0" smtClean="0">
                <a:ln w="0"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 Data Berbasis </a:t>
            </a:r>
            <a:r>
              <a:rPr lang="id-ID" sz="3200" dirty="0" smtClean="0">
                <a:ln w="0"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SDS</a:t>
            </a:r>
            <a:endParaRPr lang="en-US" sz="3200" spc="0" dirty="0">
              <a:ln w="0">
                <a:solidFill>
                  <a:schemeClr val="bg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7893" y="1656838"/>
            <a:ext cx="2009954" cy="17228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chemeClr val="bg1"/>
                  </a:solidFill>
                </a:ln>
                <a:latin typeface="Bebas" pitchFamily="2" charset="0"/>
              </a:rPr>
              <a:t>SDS</a:t>
            </a:r>
            <a:endParaRPr lang="en-US" sz="5400" dirty="0">
              <a:ln>
                <a:solidFill>
                  <a:schemeClr val="bg1"/>
                </a:solidFill>
              </a:ln>
              <a:latin typeface="Bebas" pitchFamily="2" charset="0"/>
            </a:endParaRPr>
          </a:p>
        </p:txBody>
      </p:sp>
      <p:cxnSp>
        <p:nvCxnSpPr>
          <p:cNvPr id="38" name="Straight Arrow Connector 37"/>
          <p:cNvCxnSpPr>
            <a:stCxn id="6" idx="2"/>
            <a:endCxn id="11" idx="0"/>
          </p:cNvCxnSpPr>
          <p:nvPr/>
        </p:nvCxnSpPr>
        <p:spPr>
          <a:xfrm flipH="1">
            <a:off x="6002870" y="801165"/>
            <a:ext cx="4677" cy="85567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</p:cNvCxnSpPr>
          <p:nvPr/>
        </p:nvCxnSpPr>
        <p:spPr>
          <a:xfrm flipH="1">
            <a:off x="4725105" y="3127405"/>
            <a:ext cx="567139" cy="9561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5"/>
          </p:cNvCxnSpPr>
          <p:nvPr/>
        </p:nvCxnSpPr>
        <p:spPr>
          <a:xfrm>
            <a:off x="6713496" y="3127405"/>
            <a:ext cx="682316" cy="9561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6"/>
          </p:cNvCxnSpPr>
          <p:nvPr/>
        </p:nvCxnSpPr>
        <p:spPr>
          <a:xfrm flipH="1">
            <a:off x="7007847" y="2488283"/>
            <a:ext cx="2022898" cy="299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2"/>
          </p:cNvCxnSpPr>
          <p:nvPr/>
        </p:nvCxnSpPr>
        <p:spPr>
          <a:xfrm>
            <a:off x="2922296" y="2495572"/>
            <a:ext cx="2075597" cy="227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957082" y="4528555"/>
            <a:ext cx="33661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822665" y="4528555"/>
            <a:ext cx="4161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84" idx="3"/>
          </p:cNvCxnSpPr>
          <p:nvPr/>
        </p:nvCxnSpPr>
        <p:spPr>
          <a:xfrm rot="5400000">
            <a:off x="7378707" y="5239557"/>
            <a:ext cx="804149" cy="37401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3859511" y="5430524"/>
            <a:ext cx="779404" cy="23403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H="1" flipV="1">
            <a:off x="10662177" y="2488283"/>
            <a:ext cx="253642" cy="2040272"/>
          </a:xfrm>
          <a:prstGeom prst="bentConnector3">
            <a:avLst>
              <a:gd name="adj1" fmla="val -90127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 flipH="1">
            <a:off x="1280088" y="2495573"/>
            <a:ext cx="10776" cy="2032983"/>
          </a:xfrm>
          <a:prstGeom prst="bentConnector3">
            <a:avLst>
              <a:gd name="adj1" fmla="val -2121381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53937" y="2292049"/>
            <a:ext cx="5261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0830" y="2292049"/>
            <a:ext cx="0" cy="24813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53936" y="4773415"/>
            <a:ext cx="61639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662177" y="2292049"/>
            <a:ext cx="8574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1465205" y="2292049"/>
            <a:ext cx="27550" cy="24813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0823053" y="4747221"/>
            <a:ext cx="634921" cy="147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992165" y="4975792"/>
            <a:ext cx="10707" cy="4890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1" idx="4"/>
          </p:cNvCxnSpPr>
          <p:nvPr/>
        </p:nvCxnSpPr>
        <p:spPr>
          <a:xfrm flipH="1">
            <a:off x="5992165" y="3379714"/>
            <a:ext cx="10705" cy="7016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232403" y="5422721"/>
            <a:ext cx="1828708" cy="1454654"/>
            <a:chOff x="9207743" y="4821719"/>
            <a:chExt cx="2448137" cy="1947381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743" y="4821719"/>
              <a:ext cx="2448137" cy="194738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3179" y="4900738"/>
              <a:ext cx="2260171" cy="1442912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4623860" y="1515207"/>
            <a:ext cx="668384" cy="3939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7"/>
          </p:cNvCxnSpPr>
          <p:nvPr/>
        </p:nvCxnSpPr>
        <p:spPr>
          <a:xfrm flipH="1">
            <a:off x="6713496" y="1507918"/>
            <a:ext cx="649663" cy="4012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96274" y="2072540"/>
            <a:ext cx="1522755" cy="8393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SUB SDS</a:t>
            </a:r>
          </a:p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</a:rPr>
              <a:t>Kab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/Kota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057652" y="3007138"/>
            <a:ext cx="428447" cy="309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V="1">
            <a:off x="9424292" y="3215945"/>
            <a:ext cx="419966" cy="51457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8627364" y="1546349"/>
            <a:ext cx="2351901" cy="1761576"/>
            <a:chOff x="949615" y="1185691"/>
            <a:chExt cx="2173621" cy="203070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15" y="1185691"/>
              <a:ext cx="2173621" cy="16049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181293" y="2790635"/>
              <a:ext cx="1867648" cy="42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ln>
                    <a:solidFill>
                      <a:schemeClr val="bg1"/>
                    </a:solidFill>
                  </a:ln>
                </a:rPr>
                <a:t>APLIKASI LAYANAN</a:t>
              </a:r>
              <a:endParaRPr lang="id-ID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63848" y="1679986"/>
            <a:ext cx="2351901" cy="1761576"/>
            <a:chOff x="949615" y="1185691"/>
            <a:chExt cx="2173621" cy="203070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15" y="1185691"/>
              <a:ext cx="2173621" cy="160494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181292" y="2790635"/>
              <a:ext cx="1775517" cy="42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ln>
                    <a:solidFill>
                      <a:schemeClr val="bg1"/>
                    </a:solidFill>
                  </a:ln>
                </a:rPr>
                <a:t>APLIKASI LAYANAN</a:t>
              </a:r>
              <a:endParaRPr lang="id-ID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44650" y="799226"/>
            <a:ext cx="1092202" cy="1433798"/>
            <a:chOff x="1161407" y="2035547"/>
            <a:chExt cx="1042451" cy="17675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07" y="2035547"/>
              <a:ext cx="1042451" cy="104245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176022" y="3241533"/>
              <a:ext cx="900339" cy="56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BIG</a:t>
              </a:r>
            </a:p>
            <a:p>
              <a:pPr algn="ctr"/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PETA</a:t>
              </a:r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</a:p>
            <a:p>
              <a:pPr algn="ctr"/>
              <a:endParaRPr lang="en-US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33561" y="644413"/>
            <a:ext cx="1648179" cy="1461949"/>
            <a:chOff x="5684503" y="1283241"/>
            <a:chExt cx="1725849" cy="146194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03" y="1283241"/>
              <a:ext cx="1065316" cy="1065316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5684503" y="2249166"/>
              <a:ext cx="1725849" cy="4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BPS</a:t>
              </a:r>
              <a:r>
                <a:rPr lang="id-ID" dirty="0" smtClean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(DDA)</a:t>
              </a:r>
              <a:endParaRPr lang="en-US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3" y="4109658"/>
            <a:ext cx="1634020" cy="108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" name="Group 28"/>
          <p:cNvGrpSpPr/>
          <p:nvPr/>
        </p:nvGrpSpPr>
        <p:grpSpPr>
          <a:xfrm>
            <a:off x="4474029" y="4984250"/>
            <a:ext cx="3119747" cy="1688773"/>
            <a:chOff x="4725105" y="5085317"/>
            <a:chExt cx="2374372" cy="1688773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793" b="898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05" y="5085317"/>
              <a:ext cx="2374372" cy="168877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730179" y="6272784"/>
              <a:ext cx="22724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MASYARAKAT</a:t>
              </a:r>
              <a:endParaRPr lang="id-ID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07392" y="3942362"/>
            <a:ext cx="1750352" cy="1452449"/>
            <a:chOff x="632822" y="3623222"/>
            <a:chExt cx="1354299" cy="1173249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7250" y="3942362"/>
            <a:ext cx="1750352" cy="1452449"/>
            <a:chOff x="632822" y="3623222"/>
            <a:chExt cx="1354299" cy="117324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922389" y="3925027"/>
            <a:ext cx="1750352" cy="1452449"/>
            <a:chOff x="632822" y="3623222"/>
            <a:chExt cx="1354299" cy="1173249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849778" y="3895983"/>
            <a:ext cx="1750352" cy="1452449"/>
            <a:chOff x="632822" y="3623222"/>
            <a:chExt cx="1354299" cy="1173249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106438" y="3208594"/>
            <a:ext cx="1220103" cy="946026"/>
            <a:chOff x="632822" y="3623222"/>
            <a:chExt cx="1354299" cy="131288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32822" y="4423551"/>
              <a:ext cx="745888" cy="51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8" name="Elbow Connector 7"/>
          <p:cNvCxnSpPr>
            <a:endCxn id="100" idx="3"/>
          </p:cNvCxnSpPr>
          <p:nvPr/>
        </p:nvCxnSpPr>
        <p:spPr>
          <a:xfrm flipV="1">
            <a:off x="7552084" y="5172533"/>
            <a:ext cx="2375439" cy="994104"/>
          </a:xfrm>
          <a:prstGeom prst="bentConnector3">
            <a:avLst>
              <a:gd name="adj1" fmla="val 99708"/>
            </a:avLst>
          </a:prstGeom>
          <a:ln w="57150">
            <a:solidFill>
              <a:srgbClr val="FF66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2158869" y="5215333"/>
            <a:ext cx="2299967" cy="955305"/>
          </a:xfrm>
          <a:prstGeom prst="bentConnector2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173983" y="6219963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MENGONTROL</a:t>
            </a:r>
            <a:endParaRPr lang="en-US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69664" y="6236111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MENGONTROL</a:t>
            </a:r>
            <a:endParaRPr lang="en-US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103" y="216390"/>
            <a:ext cx="576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KERANGKA KEBIJAKAN LAYANAN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184448" y="6257141"/>
            <a:ext cx="1600200" cy="3396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73983" y="6273289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MENGONTROL</a:t>
            </a:r>
            <a:endParaRPr lang="en-US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0" y="5371522"/>
            <a:ext cx="12192000" cy="14739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-5827" y="1753285"/>
            <a:ext cx="12192000" cy="357100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0" y="0"/>
            <a:ext cx="12192000" cy="168304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6</a:t>
            </a:fld>
            <a:endParaRPr lang="id-ID"/>
          </a:p>
        </p:txBody>
      </p:sp>
      <p:sp>
        <p:nvSpPr>
          <p:cNvPr id="3" name="Oval 2"/>
          <p:cNvSpPr/>
          <p:nvPr/>
        </p:nvSpPr>
        <p:spPr>
          <a:xfrm>
            <a:off x="2931382" y="115234"/>
            <a:ext cx="1688005" cy="13549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 Indonesia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279" y="2055945"/>
            <a:ext cx="1866212" cy="9714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Indonesia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989101" y="115235"/>
            <a:ext cx="1546655" cy="13549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Provinsi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857186" y="116930"/>
            <a:ext cx="1546655" cy="13549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/Kota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989101" y="1872599"/>
            <a:ext cx="1546655" cy="13549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Jateng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849493" y="1893879"/>
            <a:ext cx="1535011" cy="13447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/Kota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068708" y="3260847"/>
            <a:ext cx="1154667" cy="1011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8708" y="4270409"/>
            <a:ext cx="1154667" cy="1011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88456" y="1919516"/>
            <a:ext cx="1505747" cy="13190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Kecamatan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63995" y="3260847"/>
            <a:ext cx="1154667" cy="1011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63995" y="4294621"/>
            <a:ext cx="1154667" cy="1011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69486" y="1961297"/>
            <a:ext cx="1415164" cy="12397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Kelurahan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4" idx="0"/>
            <a:endCxn id="3" idx="4"/>
          </p:cNvCxnSpPr>
          <p:nvPr/>
        </p:nvCxnSpPr>
        <p:spPr>
          <a:xfrm flipV="1">
            <a:off x="3775385" y="1470155"/>
            <a:ext cx="0" cy="5857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4" idx="3"/>
          </p:cNvCxnSpPr>
          <p:nvPr/>
        </p:nvCxnSpPr>
        <p:spPr>
          <a:xfrm flipH="1" flipV="1">
            <a:off x="4708491" y="2541672"/>
            <a:ext cx="280610" cy="83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7" idx="6"/>
          </p:cNvCxnSpPr>
          <p:nvPr/>
        </p:nvCxnSpPr>
        <p:spPr>
          <a:xfrm flipH="1" flipV="1">
            <a:off x="6535756" y="2550060"/>
            <a:ext cx="313737" cy="161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7" idx="6"/>
          </p:cNvCxnSpPr>
          <p:nvPr/>
        </p:nvCxnSpPr>
        <p:spPr>
          <a:xfrm flipH="1" flipV="1">
            <a:off x="6535756" y="2550060"/>
            <a:ext cx="532952" cy="12165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7" idx="6"/>
          </p:cNvCxnSpPr>
          <p:nvPr/>
        </p:nvCxnSpPr>
        <p:spPr>
          <a:xfrm flipH="1" flipV="1">
            <a:off x="6535756" y="2550060"/>
            <a:ext cx="532952" cy="22261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8" idx="6"/>
          </p:cNvCxnSpPr>
          <p:nvPr/>
        </p:nvCxnSpPr>
        <p:spPr>
          <a:xfrm flipH="1" flipV="1">
            <a:off x="8384504" y="2566240"/>
            <a:ext cx="303952" cy="128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8" idx="6"/>
          </p:cNvCxnSpPr>
          <p:nvPr/>
        </p:nvCxnSpPr>
        <p:spPr>
          <a:xfrm flipH="1" flipV="1">
            <a:off x="8384504" y="2566240"/>
            <a:ext cx="479491" cy="120037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  <a:endCxn id="8" idx="6"/>
          </p:cNvCxnSpPr>
          <p:nvPr/>
        </p:nvCxnSpPr>
        <p:spPr>
          <a:xfrm flipH="1" flipV="1">
            <a:off x="8384504" y="2566240"/>
            <a:ext cx="479491" cy="22341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0"/>
            <a:endCxn id="5" idx="4"/>
          </p:cNvCxnSpPr>
          <p:nvPr/>
        </p:nvCxnSpPr>
        <p:spPr>
          <a:xfrm flipV="1">
            <a:off x="5762429" y="1470156"/>
            <a:ext cx="0" cy="4024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0"/>
            <a:endCxn id="6" idx="4"/>
          </p:cNvCxnSpPr>
          <p:nvPr/>
        </p:nvCxnSpPr>
        <p:spPr>
          <a:xfrm flipV="1">
            <a:off x="7616999" y="1471851"/>
            <a:ext cx="13515" cy="42202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2"/>
            <a:endCxn id="11" idx="6"/>
          </p:cNvCxnSpPr>
          <p:nvPr/>
        </p:nvCxnSpPr>
        <p:spPr>
          <a:xfrm flipH="1" flipV="1">
            <a:off x="10194203" y="2579058"/>
            <a:ext cx="375283" cy="21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07765" y="5371522"/>
            <a:ext cx="3542417" cy="1380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WALI DATA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WALI DATA PEMBANTU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PRODUSEN DATA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773894" y="5324291"/>
            <a:ext cx="3388717" cy="1491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DISKOMINFO PROVINSI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SKPD PROVINSI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BIDANG/UNIT SKPD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222885" y="5285129"/>
            <a:ext cx="3483978" cy="153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DISKOMINFO KAB/KOTA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SKPD KAB/KOTA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BIDANG/UNIT SKPD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81550" y="681724"/>
            <a:ext cx="2500313" cy="1100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15450" y="3090375"/>
            <a:ext cx="2500313" cy="1100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0" y="5338579"/>
            <a:ext cx="12192000" cy="28067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3497" y="1721363"/>
            <a:ext cx="12192000" cy="28067"/>
          </a:xfrm>
          <a:prstGeom prst="line">
            <a:avLst/>
          </a:prstGeom>
          <a:ln w="57150" cap="flat" cmpd="sng" algn="ctr">
            <a:solidFill>
              <a:schemeClr val="accent3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8589828" y="814954"/>
            <a:ext cx="3485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TATA KELOLA SDS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425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710930" y="3100328"/>
            <a:ext cx="14049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81925"/>
            <a:ext cx="8086165" cy="88445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MEKANISME INTEGRASI </a:t>
            </a:r>
            <a:br>
              <a:rPr lang="id-ID" b="1" dirty="0" smtClean="0"/>
            </a:br>
            <a:r>
              <a:rPr lang="id-ID" b="1" dirty="0" smtClean="0"/>
              <a:t>SINGLE DATA SYSTEM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89069"/>
              </p:ext>
            </p:extLst>
          </p:nvPr>
        </p:nvGraphicFramePr>
        <p:xfrm>
          <a:off x="3127472" y="42803"/>
          <a:ext cx="3851264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173976898"/>
              </p:ext>
            </p:extLst>
          </p:nvPr>
        </p:nvGraphicFramePr>
        <p:xfrm>
          <a:off x="234649" y="4456195"/>
          <a:ext cx="2601489" cy="230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Content Placeholder 3"/>
          <p:cNvGraphicFramePr/>
          <p:nvPr>
            <p:extLst>
              <p:ext uri="{D42A27DB-BD31-4B8C-83A1-F6EECF244321}">
                <p14:modId xmlns:p14="http://schemas.microsoft.com/office/powerpoint/2010/main" val="2939735110"/>
              </p:ext>
            </p:extLst>
          </p:nvPr>
        </p:nvGraphicFramePr>
        <p:xfrm>
          <a:off x="6115846" y="21583"/>
          <a:ext cx="3944937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675011" y="1020027"/>
            <a:ext cx="3866116" cy="4259579"/>
            <a:chOff x="8175829" y="2896292"/>
            <a:chExt cx="3866116" cy="2772987"/>
          </a:xfrm>
          <a:solidFill>
            <a:srgbClr val="50C8F1"/>
          </a:solidFill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742701865"/>
                </p:ext>
              </p:extLst>
            </p:nvPr>
          </p:nvGraphicFramePr>
          <p:xfrm>
            <a:off x="8175829" y="2896292"/>
            <a:ext cx="3866116" cy="27729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8259612" y="4717577"/>
              <a:ext cx="1707621" cy="2670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A9EC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</a:rPr>
                <a:t>Kecamatan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0622568" y="4883722"/>
              <a:ext cx="795136" cy="267024"/>
            </a:xfrm>
            <a:prstGeom prst="roundRect">
              <a:avLst/>
            </a:prstGeom>
            <a:blipFill>
              <a:blip r:embed="rId22">
                <a:duotone>
                  <a:schemeClr val="accent1">
                    <a:hueOff val="0"/>
                    <a:satOff val="0"/>
                    <a:lumOff val="0"/>
                    <a:alphaOff val="0"/>
                    <a:shade val="36000"/>
                    <a:satMod val="120000"/>
                  </a:schemeClr>
                  <a:schemeClr val="accent1">
                    <a:hueOff val="0"/>
                    <a:satOff val="0"/>
                    <a:lumOff val="0"/>
                    <a:alphaOff val="0"/>
                    <a:tint val="40000"/>
                  </a:schemeClr>
                </a:duotone>
              </a:blip>
              <a:tile tx="0" ty="0" sx="60000" sy="59000" flip="none" algn="tl"/>
            </a:blipFill>
            <a:ln>
              <a:solidFill>
                <a:srgbClr val="4A9EC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</a:rPr>
                <a:t>Desa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614044" y="3079108"/>
            <a:ext cx="11447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86167" y="3705600"/>
            <a:ext cx="1463532" cy="4079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Kab / Kota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13462" y="4113563"/>
            <a:ext cx="486311" cy="275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Down Arrow 27"/>
          <p:cNvSpPr/>
          <p:nvPr/>
        </p:nvSpPr>
        <p:spPr>
          <a:xfrm rot="5400000">
            <a:off x="2335550" y="2856332"/>
            <a:ext cx="512219" cy="44885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0" name="Diagram 9"/>
          <p:cNvGraphicFramePr/>
          <p:nvPr/>
        </p:nvGraphicFramePr>
        <p:xfrm>
          <a:off x="-82561" y="2060439"/>
          <a:ext cx="2723692" cy="198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718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8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1" t="59722" r="1232" b="10119"/>
          <a:stretch/>
        </p:blipFill>
        <p:spPr bwMode="auto">
          <a:xfrm>
            <a:off x="839085" y="1306284"/>
            <a:ext cx="1224691" cy="16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5" idx="3"/>
            <a:endCxn id="7" idx="1"/>
          </p:cNvCxnSpPr>
          <p:nvPr/>
        </p:nvCxnSpPr>
        <p:spPr>
          <a:xfrm>
            <a:off x="2063776" y="2126342"/>
            <a:ext cx="81005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73828" y="1865085"/>
            <a:ext cx="2612572" cy="5225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PENDIDIKAN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27694" r="65382" b="42147"/>
          <a:stretch/>
        </p:blipFill>
        <p:spPr bwMode="auto">
          <a:xfrm>
            <a:off x="810056" y="3069771"/>
            <a:ext cx="1224691" cy="16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73828" y="3077027"/>
            <a:ext cx="2612572" cy="522515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KESEHATAN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3828" y="3708398"/>
            <a:ext cx="2612572" cy="522515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RSUD TUGU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3828" y="4325255"/>
            <a:ext cx="2612572" cy="522515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RSUD </a:t>
            </a:r>
            <a:r>
              <a:rPr lang="id-ID" dirty="0" smtClean="0">
                <a:solidFill>
                  <a:schemeClr val="tx1"/>
                </a:solidFill>
              </a:rPr>
              <a:t>MARGONO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2034747" y="3338285"/>
            <a:ext cx="839081" cy="551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034747" y="3889829"/>
            <a:ext cx="81005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2034747" y="3889829"/>
            <a:ext cx="839081" cy="696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73828" y="5200670"/>
            <a:ext cx="2612572" cy="5225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BAPPEDA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2034746" y="5461928"/>
            <a:ext cx="839082" cy="445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34746" y="5907314"/>
            <a:ext cx="810054" cy="402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9" t="60010" r="26854" b="11699"/>
          <a:stretch/>
        </p:blipFill>
        <p:spPr bwMode="auto">
          <a:xfrm>
            <a:off x="6725301" y="1357085"/>
            <a:ext cx="1224691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693378" y="1238350"/>
            <a:ext cx="2800413" cy="52251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PU BINA MARGA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93378" y="1878887"/>
            <a:ext cx="2800413" cy="52251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PU SDA TARU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93379" y="2526153"/>
            <a:ext cx="2800413" cy="52251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PERAKIM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883326" y="1577665"/>
            <a:ext cx="839081" cy="551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83326" y="2129209"/>
            <a:ext cx="81005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83326" y="2129209"/>
            <a:ext cx="839081" cy="696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8" t="28344" r="1195" b="43365"/>
          <a:stretch/>
        </p:blipFill>
        <p:spPr bwMode="auto">
          <a:xfrm>
            <a:off x="6725301" y="3171372"/>
            <a:ext cx="1224691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693379" y="3323264"/>
            <a:ext cx="2800413" cy="52251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PERTANIAN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3378" y="4125775"/>
            <a:ext cx="2800413" cy="52251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PETERNAKAN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868811" y="3495243"/>
            <a:ext cx="839082" cy="445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68811" y="3940629"/>
            <a:ext cx="810054" cy="402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722407" y="5138056"/>
            <a:ext cx="2800413" cy="530106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PERMASDUK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844809" y="5321038"/>
            <a:ext cx="839082" cy="445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44809" y="5766424"/>
            <a:ext cx="810054" cy="402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069848" y="-9592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PRIORITAS INTEGRASI SDS 2018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3" t="27623" r="26950" b="44086"/>
          <a:stretch/>
        </p:blipFill>
        <p:spPr bwMode="auto">
          <a:xfrm>
            <a:off x="810055" y="5138056"/>
            <a:ext cx="1224691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1" t="61382" r="14002" b="10327"/>
          <a:stretch/>
        </p:blipFill>
        <p:spPr bwMode="auto">
          <a:xfrm>
            <a:off x="6725300" y="5005992"/>
            <a:ext cx="1224691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3197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PRIORITAS INTEGRASI SDS 2018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9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4" t="27569" r="39779" b="42272"/>
          <a:stretch/>
        </p:blipFill>
        <p:spPr bwMode="auto">
          <a:xfrm>
            <a:off x="839085" y="1920444"/>
            <a:ext cx="1224691" cy="16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63776" y="2740503"/>
            <a:ext cx="6649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73828" y="2451949"/>
            <a:ext cx="2612572" cy="605148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PORA DAN PARIWISATA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59759" r="65259" b="11950"/>
          <a:stretch/>
        </p:blipFill>
        <p:spPr bwMode="auto">
          <a:xfrm>
            <a:off x="6725301" y="1971245"/>
            <a:ext cx="1224691" cy="15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16212" y="2447308"/>
            <a:ext cx="2800413" cy="637085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KELAUTAN DAN PERIKANAN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37918" y="2743369"/>
            <a:ext cx="81005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5" t="59214" r="52108" b="10627"/>
          <a:stretch/>
        </p:blipFill>
        <p:spPr bwMode="auto">
          <a:xfrm>
            <a:off x="839085" y="4010826"/>
            <a:ext cx="1224691" cy="16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063776" y="4830884"/>
            <a:ext cx="6649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3828" y="4528682"/>
            <a:ext cx="2612572" cy="643819"/>
          </a:xfrm>
          <a:prstGeom prst="rect">
            <a:avLst/>
          </a:prstGeom>
          <a:solidFill>
            <a:srgbClr val="94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DINAS PENANAMAN MODAL  &amp; PTSP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509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757</Words>
  <Application>Microsoft Office PowerPoint</Application>
  <PresentationFormat>Widescreen</PresentationFormat>
  <Paragraphs>343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Adobe Devanagari</vt:lpstr>
      <vt:lpstr>Adobe Garamond Pro</vt:lpstr>
      <vt:lpstr>Arial</vt:lpstr>
      <vt:lpstr>Bebas</vt:lpstr>
      <vt:lpstr>Calibri</vt:lpstr>
      <vt:lpstr>Calibri Light</vt:lpstr>
      <vt:lpstr>Raleway</vt:lpstr>
      <vt:lpstr>Tahoma</vt:lpstr>
      <vt:lpstr>Office Theme</vt:lpstr>
      <vt:lpstr>KEBIJAKAN STATISTIK SEKTORAL DAN PERAN DISKOMINFO SEBAGAI WALI DATA</vt:lpstr>
      <vt:lpstr>PowerPoint Presentation</vt:lpstr>
      <vt:lpstr>PowerPoint Presentation</vt:lpstr>
      <vt:lpstr>PowerPoint Presentation</vt:lpstr>
      <vt:lpstr>Open Data Berbasis SDS</vt:lpstr>
      <vt:lpstr>PowerPoint Presentation</vt:lpstr>
      <vt:lpstr>MEKANISME INTEGRASI  SINGLE DATA SYSTEM</vt:lpstr>
      <vt:lpstr>PowerPoint Presentation</vt:lpstr>
      <vt:lpstr>PRIORITAS INTEGRASI SDS 2018 </vt:lpstr>
      <vt:lpstr>PowerPoint Presentation</vt:lpstr>
      <vt:lpstr>STATUS INTEGRASI OPEN DATA JAWA TENGAH</vt:lpstr>
      <vt:lpstr>KETERISIAN DATA KAB/KOTA PADA OPEN DATA JATENG</vt:lpstr>
      <vt:lpstr>KETERISIAN DATA KAB/KOTA PADA OPEN DATA JATENG</vt:lpstr>
      <vt:lpstr>STATISTIK KUNJUNGAN OPENDATA JATENG</vt:lpstr>
      <vt:lpstr>STATUS INTEGRASI SINGLE DATA SYSTEM JATENG</vt:lpstr>
      <vt:lpstr>INTEGRASI APLIKASI SINGLE DATA SYSTEM SKPD PROVINSI JAWA TENGAH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244</cp:revision>
  <cp:lastPrinted>2018-09-20T04:50:48Z</cp:lastPrinted>
  <dcterms:created xsi:type="dcterms:W3CDTF">2018-09-15T13:58:04Z</dcterms:created>
  <dcterms:modified xsi:type="dcterms:W3CDTF">2018-09-20T04:52:08Z</dcterms:modified>
</cp:coreProperties>
</file>